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0" r:id="rId3"/>
    <p:sldId id="261" r:id="rId4"/>
    <p:sldId id="262" r:id="rId5"/>
    <p:sldId id="263"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855" autoAdjust="0"/>
  </p:normalViewPr>
  <p:slideViewPr>
    <p:cSldViewPr>
      <p:cViewPr varScale="1">
        <p:scale>
          <a:sx n="79" d="100"/>
          <a:sy n="79" d="100"/>
        </p:scale>
        <p:origin x="-250"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4B028F-5153-4B30-81D7-3A9F5926B158}" type="datetimeFigureOut">
              <a:rPr lang="en-US" smtClean="0"/>
              <a:pPr/>
              <a:t>2/27/2013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E98DF-0EC1-400A-B81C-B4DFDEE9EC8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CE98DF-0EC1-400A-B81C-B4DFDEE9EC8B}"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CE98DF-0EC1-400A-B81C-B4DFDEE9EC8B}"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CFFFA8C-7F3A-4432-B9A8-496955154238}" type="datetimeFigureOut">
              <a:rPr lang="en-US" smtClean="0"/>
              <a:pPr/>
              <a:t>2/27/2013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C23D500-4FE0-48EA-8B8A-1377D9166CE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FFFA8C-7F3A-4432-B9A8-496955154238}" type="datetimeFigureOut">
              <a:rPr lang="en-US" smtClean="0"/>
              <a:pPr/>
              <a:t>2/27/2013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3D500-4FE0-48EA-8B8A-1377D9166C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FFFA8C-7F3A-4432-B9A8-496955154238}" type="datetimeFigureOut">
              <a:rPr lang="en-US" smtClean="0"/>
              <a:pPr/>
              <a:t>2/27/2013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3D500-4FE0-48EA-8B8A-1377D9166C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CFFFA8C-7F3A-4432-B9A8-496955154238}" type="datetimeFigureOut">
              <a:rPr lang="en-US" smtClean="0"/>
              <a:pPr/>
              <a:t>2/27/2013</a:t>
            </a:fld>
            <a:endParaRPr lang="en-US"/>
          </a:p>
        </p:txBody>
      </p:sp>
      <p:sp>
        <p:nvSpPr>
          <p:cNvPr id="9" name="Slide Number Placeholder 8"/>
          <p:cNvSpPr>
            <a:spLocks noGrp="1"/>
          </p:cNvSpPr>
          <p:nvPr>
            <p:ph type="sldNum" sz="quarter" idx="15"/>
          </p:nvPr>
        </p:nvSpPr>
        <p:spPr/>
        <p:txBody>
          <a:bodyPr rtlCol="0"/>
          <a:lstStyle/>
          <a:p>
            <a:fld id="{AC23D500-4FE0-48EA-8B8A-1377D9166CE9}"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CFFFA8C-7F3A-4432-B9A8-496955154238}" type="datetimeFigureOut">
              <a:rPr lang="en-US" smtClean="0"/>
              <a:pPr/>
              <a:t>2/27/2013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C23D500-4FE0-48EA-8B8A-1377D9166CE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CFFFA8C-7F3A-4432-B9A8-496955154238}" type="datetimeFigureOut">
              <a:rPr lang="en-US" smtClean="0"/>
              <a:pPr/>
              <a:t>2/27/2013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23D500-4FE0-48EA-8B8A-1377D9166CE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CFFFA8C-7F3A-4432-B9A8-496955154238}" type="datetimeFigureOut">
              <a:rPr lang="en-US" smtClean="0"/>
              <a:pPr/>
              <a:t>2/27/2013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23D500-4FE0-48EA-8B8A-1377D9166CE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CFFFA8C-7F3A-4432-B9A8-496955154238}" type="datetimeFigureOut">
              <a:rPr lang="en-US" smtClean="0"/>
              <a:pPr/>
              <a:t>2/27/2013</a:t>
            </a:fld>
            <a:endParaRPr lang="en-US"/>
          </a:p>
        </p:txBody>
      </p:sp>
      <p:sp>
        <p:nvSpPr>
          <p:cNvPr id="7" name="Slide Number Placeholder 6"/>
          <p:cNvSpPr>
            <a:spLocks noGrp="1"/>
          </p:cNvSpPr>
          <p:nvPr>
            <p:ph type="sldNum" sz="quarter" idx="11"/>
          </p:nvPr>
        </p:nvSpPr>
        <p:spPr/>
        <p:txBody>
          <a:bodyPr rtlCol="0"/>
          <a:lstStyle/>
          <a:p>
            <a:fld id="{AC23D500-4FE0-48EA-8B8A-1377D9166CE9}"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FFFA8C-7F3A-4432-B9A8-496955154238}" type="datetimeFigureOut">
              <a:rPr lang="en-US" smtClean="0"/>
              <a:pPr/>
              <a:t>2/27/2013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23D500-4FE0-48EA-8B8A-1377D9166C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CFFFA8C-7F3A-4432-B9A8-496955154238}" type="datetimeFigureOut">
              <a:rPr lang="en-US" smtClean="0"/>
              <a:pPr/>
              <a:t>2/27/2013</a:t>
            </a:fld>
            <a:endParaRPr lang="en-US"/>
          </a:p>
        </p:txBody>
      </p:sp>
      <p:sp>
        <p:nvSpPr>
          <p:cNvPr id="22" name="Slide Number Placeholder 21"/>
          <p:cNvSpPr>
            <a:spLocks noGrp="1"/>
          </p:cNvSpPr>
          <p:nvPr>
            <p:ph type="sldNum" sz="quarter" idx="15"/>
          </p:nvPr>
        </p:nvSpPr>
        <p:spPr/>
        <p:txBody>
          <a:bodyPr rtlCol="0"/>
          <a:lstStyle/>
          <a:p>
            <a:fld id="{AC23D500-4FE0-48EA-8B8A-1377D9166CE9}"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CFFFA8C-7F3A-4432-B9A8-496955154238}" type="datetimeFigureOut">
              <a:rPr lang="en-US" smtClean="0"/>
              <a:pPr/>
              <a:t>2/27/2013</a:t>
            </a:fld>
            <a:endParaRPr lang="en-US"/>
          </a:p>
        </p:txBody>
      </p:sp>
      <p:sp>
        <p:nvSpPr>
          <p:cNvPr id="18" name="Slide Number Placeholder 17"/>
          <p:cNvSpPr>
            <a:spLocks noGrp="1"/>
          </p:cNvSpPr>
          <p:nvPr>
            <p:ph type="sldNum" sz="quarter" idx="11"/>
          </p:nvPr>
        </p:nvSpPr>
        <p:spPr/>
        <p:txBody>
          <a:bodyPr rtlCol="0"/>
          <a:lstStyle/>
          <a:p>
            <a:fld id="{AC23D500-4FE0-48EA-8B8A-1377D9166CE9}"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CFFFA8C-7F3A-4432-B9A8-496955154238}" type="datetimeFigureOut">
              <a:rPr lang="en-US" smtClean="0"/>
              <a:pPr/>
              <a:t>2/27/2013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C23D500-4FE0-48EA-8B8A-1377D9166C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3.wav"/><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silvy1010.files.wordpress.com/2010/08/epsn01423.jpg" TargetMode="External"/><Relationship Id="rId4" Type="http://schemas.openxmlformats.org/officeDocument/2006/relationships/hyperlink" Target="http://sr.wikipedia.org/sr/%D0%94%D1%83%D1%88%D0%BA%D0%BE_%D0%A0%D0%B0%D0%B4%D0%BE%D0%B2%D0%B8%D1%9B" TargetMode="External"/></Relationships>
</file>

<file path=ppt/slides/_rels/slide5.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4.wav"/><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pic>
        <p:nvPicPr>
          <p:cNvPr id="4" name="Picture 3" descr="view_image.jpg"/>
          <p:cNvPicPr>
            <a:picLocks noChangeAspect="1"/>
          </p:cNvPicPr>
          <p:nvPr/>
        </p:nvPicPr>
        <p:blipFill>
          <a:blip r:embed="rId3"/>
          <a:stretch>
            <a:fillRect/>
          </a:stretch>
        </p:blipFill>
        <p:spPr>
          <a:xfrm>
            <a:off x="2428860" y="0"/>
            <a:ext cx="5715040" cy="6858000"/>
          </a:xfrm>
          <a:prstGeom prst="roundRect">
            <a:avLst>
              <a:gd name="adj" fmla="val 16667"/>
            </a:avLst>
          </a:prstGeom>
          <a:ln>
            <a:solidFill>
              <a:srgbClr val="C00000"/>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3" presetClass="exit" presetSubtype="10" fill="hold" nodeType="after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click.wav" builtIn="1"/>
                                        </p:tgtEl>
                                      </p:cMediaNode>
                                    </p:audio>
                                  </p:sub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5329246" cy="989034"/>
          </a:xfrm>
        </p:spPr>
        <p:txBody>
          <a:bodyPr/>
          <a:lstStyle/>
          <a:p>
            <a:r>
              <a:rPr lang="sr-Cyrl-RS" dirty="0" smtClean="0"/>
              <a:t>Народна библиотека србије</a:t>
            </a:r>
            <a:endParaRPr lang="en-US" dirty="0"/>
          </a:p>
        </p:txBody>
      </p:sp>
      <p:sp>
        <p:nvSpPr>
          <p:cNvPr id="6" name="Rectangle 5"/>
          <p:cNvSpPr/>
          <p:nvPr/>
        </p:nvSpPr>
        <p:spPr>
          <a:xfrm>
            <a:off x="714348" y="1714488"/>
            <a:ext cx="2786083" cy="369332"/>
          </a:xfrm>
          <a:prstGeom prst="rect">
            <a:avLst/>
          </a:prstGeom>
        </p:spPr>
        <p:txBody>
          <a:bodyPr wrap="square">
            <a:spAutoFit/>
          </a:bodyPr>
          <a:lstStyle/>
          <a:p>
            <a:r>
              <a:rPr lang="sr-Cyrl-RS" dirty="0" smtClean="0"/>
              <a:t> </a:t>
            </a:r>
            <a:endParaRPr lang="en-US" dirty="0"/>
          </a:p>
        </p:txBody>
      </p:sp>
      <p:sp>
        <p:nvSpPr>
          <p:cNvPr id="11" name="Content Placeholder 10"/>
          <p:cNvSpPr>
            <a:spLocks noGrp="1"/>
          </p:cNvSpPr>
          <p:nvPr>
            <p:ph sz="quarter" idx="1"/>
          </p:nvPr>
        </p:nvSpPr>
        <p:spPr>
          <a:xfrm>
            <a:off x="457200" y="1600200"/>
            <a:ext cx="5043494" cy="4873752"/>
          </a:xfrm>
        </p:spPr>
        <p:txBody>
          <a:bodyPr>
            <a:normAutofit/>
          </a:bodyPr>
          <a:lstStyle/>
          <a:p>
            <a:r>
              <a:rPr lang="sr-Cyrl-RS" sz="2000" dirty="0" smtClean="0">
                <a:latin typeface="Times New Roman" pitchFamily="18" charset="0"/>
                <a:cs typeface="Times New Roman" pitchFamily="18" charset="0"/>
              </a:rPr>
              <a:t>Народна библиотека Србије основана је 1832.године  у књижари Григорија Возаревића.Књаз Милош је  наредио да један примерак од сваке штампане књиге  уступи библиотеци. Зграда библиотеке је 6. априла  1941.  погођена немачким бомбардовањем  и велики део књижног фонда је уништен. Погођена  зграда је 1973. изграђена  на Врачару. Данас у Народној библиотеци налазе се легати  Милана Ракића, Милоша Црњанског, Десанке Максимовић, Тихомира Ђорђевића, Љубице и Данице Јанковић, Љубомира Мицића, Љубице Цуце Сокић и других .</a:t>
            </a:r>
            <a:endParaRPr lang="en-US" sz="2000" dirty="0">
              <a:latin typeface="Times New Roman" pitchFamily="18" charset="0"/>
              <a:cs typeface="Times New Roman" pitchFamily="18" charset="0"/>
            </a:endParaRPr>
          </a:p>
        </p:txBody>
      </p:sp>
      <p:pic>
        <p:nvPicPr>
          <p:cNvPr id="12" name="Picture 11" descr="view_image (1).jpg"/>
          <p:cNvPicPr>
            <a:picLocks noChangeAspect="1"/>
          </p:cNvPicPr>
          <p:nvPr/>
        </p:nvPicPr>
        <p:blipFill>
          <a:blip r:embed="rId2"/>
          <a:stretch>
            <a:fillRect/>
          </a:stretch>
        </p:blipFill>
        <p:spPr>
          <a:xfrm>
            <a:off x="5929322" y="1142984"/>
            <a:ext cx="2357454" cy="450059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diamond(in)">
                                      <p:cBhvr>
                                        <p:cTn id="7"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checkerboard(across)">
                                      <p:cBhvr>
                                        <p:cTn id="13" dur="500"/>
                                        <p:tgtEl>
                                          <p:spTgt spid="12"/>
                                        </p:tgtEl>
                                      </p:cBhvr>
                                    </p:animEffect>
                                  </p:childTnLst>
                                </p:cTn>
                              </p:par>
                            </p:childTnLst>
                          </p:cTn>
                        </p:par>
                        <p:par>
                          <p:cTn id="14" fill="hold">
                            <p:stCondLst>
                              <p:cond delay="500"/>
                            </p:stCondLst>
                            <p:childTnLst>
                              <p:par>
                                <p:cTn id="15" presetID="8" presetClass="exit" presetSubtype="16" fill="hold" grpId="1" nodeType="afterEffect">
                                  <p:stCondLst>
                                    <p:cond delay="0"/>
                                  </p:stCondLst>
                                  <p:childTnLst>
                                    <p:animEffect transition="out" filter="diamond(in)">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2"/>
                  </p:tgtEl>
                </p:cond>
              </p:nextCondLst>
            </p:seq>
          </p:childTnLst>
        </p:cTn>
      </p:par>
    </p:tnLst>
    <p:bldLst>
      <p:bldP spid="11" grpId="0" build="p"/>
      <p:bldP spid="1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81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Мисли  о  читању  и књигама</a:t>
            </a:r>
            <a:endParaRPr lang="en-US" dirty="0"/>
          </a:p>
        </p:txBody>
      </p:sp>
      <p:sp>
        <p:nvSpPr>
          <p:cNvPr id="3" name="Content Placeholder 2"/>
          <p:cNvSpPr>
            <a:spLocks noGrp="1"/>
          </p:cNvSpPr>
          <p:nvPr>
            <p:ph sz="quarter" idx="1"/>
          </p:nvPr>
        </p:nvSpPr>
        <p:spPr>
          <a:xfrm>
            <a:off x="457200" y="1600200"/>
            <a:ext cx="5472122" cy="4873752"/>
          </a:xfrm>
        </p:spPr>
        <p:txBody>
          <a:bodyPr>
            <a:normAutofit/>
          </a:bodyPr>
          <a:lstStyle/>
          <a:p>
            <a:pPr>
              <a:buNone/>
            </a:pPr>
            <a:r>
              <a:rPr lang="sr-Cyrl-RS" sz="3600" dirty="0" smtClean="0">
                <a:latin typeface="Times New Roman" pitchFamily="18" charset="0"/>
                <a:cs typeface="Times New Roman" pitchFamily="18" charset="0"/>
              </a:rPr>
              <a:t>“Нема већег мрака од </a:t>
            </a:r>
            <a:r>
              <a:rPr lang="sr-Cyrl-RS" sz="3600" dirty="0" smtClean="0">
                <a:latin typeface="Times New Roman" pitchFamily="18" charset="0"/>
                <a:cs typeface="Times New Roman" pitchFamily="18" charset="0"/>
              </a:rPr>
              <a:t>незнања “ Шекспир                                         “Тешко празној врећи да стоји усправно “ Бенџамин  Френклин    “Што је ум шири то више пати због својих  граница”Тиодијер       </a:t>
            </a:r>
            <a:endParaRPr lang="en-US" sz="3600" dirty="0">
              <a:latin typeface="Times New Roman" pitchFamily="18" charset="0"/>
              <a:cs typeface="Times New Roman" pitchFamily="18" charset="0"/>
            </a:endParaRPr>
          </a:p>
        </p:txBody>
      </p:sp>
      <p:pic>
        <p:nvPicPr>
          <p:cNvPr id="6" name="Picture 5" descr="images (5).jpg"/>
          <p:cNvPicPr>
            <a:picLocks noChangeAspect="1"/>
          </p:cNvPicPr>
          <p:nvPr/>
        </p:nvPicPr>
        <p:blipFill>
          <a:blip r:embed="rId5"/>
          <a:stretch>
            <a:fillRect/>
          </a:stretch>
        </p:blipFill>
        <p:spPr>
          <a:xfrm>
            <a:off x="5960382" y="1571612"/>
            <a:ext cx="2112080" cy="2857520"/>
          </a:xfrm>
          <a:prstGeom prst="rect">
            <a:avLst/>
          </a:prstGeom>
        </p:spPr>
      </p:pic>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applause.wav" builtIn="1"/>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6"/>
                    </p:tgtEl>
                  </p:cond>
                </p:stCondLst>
                <p:endSync evt="end" delay="0">
                  <p:rtn val="all"/>
                </p:endSync>
                <p:childTnLst>
                  <p:par>
                    <p:cTn id="14" fill="hold">
                      <p:stCondLst>
                        <p:cond delay="0"/>
                      </p:stCondLst>
                      <p:childTnLst>
                        <p:par>
                          <p:cTn id="15" fill="hold">
                            <p:stCondLst>
                              <p:cond delay="0"/>
                            </p:stCondLst>
                            <p:childTnLst>
                              <p:par>
                                <p:cTn id="16" presetID="4" presetClass="exit" presetSubtype="16" fill="hold" nodeType="clickEffect">
                                  <p:stCondLst>
                                    <p:cond delay="0"/>
                                  </p:stCondLst>
                                  <p:childTnLst>
                                    <p:animEffect transition="out" filter="box(in)">
                                      <p:cBhvr>
                                        <p:cTn id="17" dur="500"/>
                                        <p:tgtEl>
                                          <p:spTgt spid="6"/>
                                        </p:tgtEl>
                                      </p:cBhvr>
                                    </p:animEffect>
                                    <p:set>
                                      <p:cBhvr>
                                        <p:cTn id="18" dur="1" fill="hold">
                                          <p:stCondLst>
                                            <p:cond delay="499"/>
                                          </p:stCondLst>
                                        </p:cTn>
                                        <p:tgtEl>
                                          <p:spTgt spid="6"/>
                                        </p:tgtEl>
                                        <p:attrNameLst>
                                          <p:attrName>style.visibility</p:attrName>
                                        </p:attrNameLst>
                                      </p:cBhvr>
                                      <p:to>
                                        <p:strVal val="hidden"/>
                                      </p:to>
                                    </p:set>
                                  </p:childTnLst>
                                  <p:subTnLst>
                                    <p:audio>
                                      <p:cMediaNode>
                                        <p:cTn display="0" masterRel="sameClick">
                                          <p:stCondLst>
                                            <p:cond evt="begin" delay="0">
                                              <p:tn val="16"/>
                                            </p:cond>
                                          </p:stCondLst>
                                          <p:endCondLst>
                                            <p:cond evt="onStopAudio" delay="0">
                                              <p:tgtEl>
                                                <p:sldTgt/>
                                              </p:tgtEl>
                                            </p:cond>
                                          </p:endCondLst>
                                        </p:cTn>
                                        <p:tgtEl>
                                          <p:sndTgt r:embed="rId3" name="applause.wav" builtIn="1"/>
                                        </p:tgtEl>
                                      </p:cMediaNode>
                                    </p:audio>
                                  </p:subTnLst>
                                </p:cTn>
                              </p:par>
                            </p:childTnLst>
                          </p:cTn>
                        </p:par>
                      </p:childTnLst>
                    </p:cTn>
                  </p:par>
                </p:childTnLst>
              </p:cTn>
              <p:nextCondLst>
                <p:cond evt="onClick" delay="0">
                  <p:tgtEl>
                    <p:spTgt spid="6"/>
                  </p:tgtEl>
                </p:cond>
              </p:nextCondLst>
            </p:seq>
            <p:seq concurrent="1" nextAc="seek">
              <p:cTn id="19" restart="whenNotActive" fill="hold" evtFilter="cancelBubble" nodeType="interactiveSeq">
                <p:stCondLst>
                  <p:cond evt="onClick" delay="0">
                    <p:tgtEl>
                      <p:spTgt spid="2"/>
                    </p:tgtEl>
                  </p:cond>
                </p:stCondLst>
                <p:endSync evt="end" delay="0">
                  <p:rtn val="all"/>
                </p:endSync>
                <p:childTnLst>
                  <p:par>
                    <p:cTn id="20" fill="hold">
                      <p:stCondLst>
                        <p:cond delay="0"/>
                      </p:stCondLst>
                      <p:childTnLst>
                        <p:par>
                          <p:cTn id="21" fill="hold">
                            <p:stCondLst>
                              <p:cond delay="0"/>
                            </p:stCondLst>
                            <p:childTnLst>
                              <p:par>
                                <p:cTn id="22" presetID="4" presetClass="entr" presetSubtype="16" fill="hold" grpId="1"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box(in)">
                                      <p:cBhvr>
                                        <p:cTn id="24" dur="500"/>
                                        <p:tgtEl>
                                          <p:spTgt spid="3">
                                            <p:txEl>
                                              <p:pRg st="0" end="0"/>
                                            </p:txEl>
                                          </p:spTgt>
                                        </p:tgtEl>
                                      </p:cBhvr>
                                    </p:animEffect>
                                  </p:childTnLst>
                                  <p:subTnLst>
                                    <p:audio>
                                      <p:cMediaNode>
                                        <p:cTn display="0" masterRel="sameClick">
                                          <p:stCondLst>
                                            <p:cond evt="begin" delay="0">
                                              <p:tn val="22"/>
                                            </p:cond>
                                          </p:stCondLst>
                                          <p:endCondLst>
                                            <p:cond evt="onStopAudio" delay="0">
                                              <p:tgtEl>
                                                <p:sldTgt/>
                                              </p:tgtEl>
                                            </p:cond>
                                          </p:endCondLst>
                                        </p:cTn>
                                        <p:tgtEl>
                                          <p:sndTgt r:embed="rId4" name="click.wav" builtIn="1"/>
                                        </p:tgtEl>
                                      </p:cMediaNode>
                                    </p:audio>
                                  </p:subTnLst>
                                </p:cTn>
                              </p:par>
                            </p:childTnLst>
                          </p:cTn>
                        </p:par>
                      </p:childTnLst>
                    </p:cTn>
                  </p:par>
                </p:childTnLst>
              </p:cTn>
              <p:nextCondLst>
                <p:cond evt="onClick" delay="0">
                  <p:tgtEl>
                    <p:spTgt spid="2"/>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27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1357298"/>
            <a:ext cx="7424766" cy="4929222"/>
          </a:xfrm>
        </p:spPr>
        <p:txBody>
          <a:bodyPr>
            <a:noAutofit/>
          </a:bodyPr>
          <a:lstStyle/>
          <a:p>
            <a:pPr fontAlgn="base">
              <a:buNone/>
            </a:pPr>
            <a:endParaRPr lang="ru-RU" sz="1600" b="1" dirty="0" smtClean="0">
              <a:latin typeface="Times New Roman" pitchFamily="18" charset="0"/>
              <a:cs typeface="Times New Roman" pitchFamily="18" charset="0"/>
            </a:endParaRPr>
          </a:p>
          <a:p>
            <a:pPr fontAlgn="base"/>
            <a:r>
              <a:rPr lang="ru-RU" sz="1600" dirty="0" smtClean="0">
                <a:latin typeface="Times New Roman" pitchFamily="18" charset="0"/>
                <a:cs typeface="Times New Roman" pitchFamily="18" charset="0"/>
              </a:rPr>
              <a:t>______________________________________________________________</a:t>
            </a:r>
          </a:p>
          <a:p>
            <a:pPr fontAlgn="base"/>
            <a:r>
              <a:rPr lang="ru-RU" sz="1600" b="1" dirty="0" smtClean="0">
                <a:latin typeface="Times New Roman" pitchFamily="18" charset="0"/>
                <a:cs typeface="Times New Roman" pitchFamily="18" charset="0"/>
                <a:hlinkClick r:id="rId4"/>
              </a:rPr>
              <a:t>Душан Радовић</a:t>
            </a:r>
            <a:endParaRPr lang="ru-RU" sz="1600" b="1" dirty="0" smtClean="0">
              <a:latin typeface="Times New Roman" pitchFamily="18" charset="0"/>
              <a:cs typeface="Times New Roman" pitchFamily="18" charset="0"/>
            </a:endParaRPr>
          </a:p>
          <a:p>
            <a:pPr fontAlgn="base"/>
            <a:r>
              <a:rPr lang="ru-RU" sz="1600" b="1" dirty="0" smtClean="0">
                <a:latin typeface="Times New Roman" pitchFamily="18" charset="0"/>
                <a:cs typeface="Times New Roman" pitchFamily="18" charset="0"/>
              </a:rPr>
              <a:t>- Књиге не дирамо и не читамо. Понекад, из очајања, узмемо неку књигу и када се изненада суочимо са њеном лепотом и памећу – то нас дотуче. Боље да је нисмо ни узимали. Не бисмо знали како је празно и пусто живети без књига.</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Многи ђаци добијају јединице зато што нижа оцена не постоји. Јединица је једина оцена за све врсте и количине незнања. Разлика између јединице и двојке је много већа него што се то родитељима чини.</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Нешто није у реду. Нову школу стварају они који су са одличним успехом завршили стару. Можда би било логичније да смо реформу школства поверили лошим ђацима, који су једини прави сведоци да стара школа није ваљала.</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Родитељи одлазе у школе на родитељске састанке са надом да им деца више знају него што уче.</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Школе личе на казнено-поправне установе. Деца мисле да иду у школу само зато што нису била добра, а њихови учитељи раде у школи зато што нису хтели да слушају своје родитеље.</a:t>
            </a:r>
          </a:p>
          <a:p>
            <a:pPr fontAlgn="base"/>
            <a:r>
              <a:rPr lang="ru-RU" sz="1600" dirty="0" smtClean="0">
                <a:latin typeface="Times New Roman" pitchFamily="18" charset="0"/>
                <a:cs typeface="Times New Roman" pitchFamily="18" charset="0"/>
              </a:rPr>
              <a:t>______________________________________________________________</a:t>
            </a:r>
          </a:p>
          <a:p>
            <a:pPr fontAlgn="base"/>
            <a:r>
              <a:rPr lang="ru-RU" sz="1600" dirty="0" smtClean="0">
                <a:latin typeface="Times New Roman" pitchFamily="18" charset="0"/>
                <a:cs typeface="Times New Roman" pitchFamily="18" charset="0"/>
                <a:hlinkClick r:id="rId5"/>
              </a:rPr>
              <a:t/>
            </a:r>
            <a:br>
              <a:rPr lang="ru-RU" sz="1600" dirty="0" smtClean="0">
                <a:latin typeface="Times New Roman" pitchFamily="18" charset="0"/>
                <a:cs typeface="Times New Roman" pitchFamily="18" charset="0"/>
                <a:hlinkClick r:id="rId5"/>
              </a:rPr>
            </a:br>
            <a:endParaRPr lang="ru-RU" sz="1600" dirty="0" smtClean="0">
              <a:latin typeface="Times New Roman" pitchFamily="18" charset="0"/>
              <a:cs typeface="Times New Roman" pitchFamily="18" charset="0"/>
            </a:endParaRPr>
          </a:p>
          <a:p>
            <a:pPr fontAlgn="base"/>
            <a:endParaRPr lang="ru-RU"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pic>
        <p:nvPicPr>
          <p:cNvPr id="4" name="Picture 3" descr="images (4).jpg"/>
          <p:cNvPicPr>
            <a:picLocks noChangeAspect="1"/>
          </p:cNvPicPr>
          <p:nvPr/>
        </p:nvPicPr>
        <p:blipFill>
          <a:blip r:embed="rId6"/>
          <a:stretch>
            <a:fillRect/>
          </a:stretch>
        </p:blipFill>
        <p:spPr>
          <a:xfrm>
            <a:off x="1000100" y="785794"/>
            <a:ext cx="6429420" cy="1071570"/>
          </a:xfrm>
          <a:prstGeom prst="rect">
            <a:avLst/>
          </a:prstGeom>
          <a:scene3d>
            <a:camera prst="orthographicFront"/>
            <a:lightRig rig="threePt" dir="t"/>
          </a:scene3d>
          <a:sp3d>
            <a:bevelT/>
          </a:sp3d>
        </p:spPr>
      </p:pic>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push.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5" presetClass="exit" presetSubtype="10" fill="hold" nodeType="after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2" name="push.wav" builtIn="1"/>
                                        </p:tgtEl>
                                      </p:cMediaNode>
                                    </p:audio>
                                  </p:subTnLst>
                                </p:cTn>
                              </p:par>
                            </p:childTnLst>
                          </p:cTn>
                        </p:par>
                        <p:par>
                          <p:cTn id="14" fill="hold">
                            <p:stCondLst>
                              <p:cond delay="500"/>
                            </p:stCondLst>
                            <p:childTnLst>
                              <p:par>
                                <p:cTn id="15" presetID="3"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par>
                          <p:cTn id="18" fill="hold">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500"/>
                                        <p:tgtEl>
                                          <p:spTgt spid="3">
                                            <p:txEl>
                                              <p:pRg st="2" end="2"/>
                                            </p:txEl>
                                          </p:spTgt>
                                        </p:tgtEl>
                                      </p:cBhvr>
                                    </p:animEffect>
                                  </p:childTnLst>
                                </p:cTn>
                              </p:par>
                            </p:childTnLst>
                          </p:cTn>
                        </p:par>
                        <p:par>
                          <p:cTn id="22" fill="hold">
                            <p:stCondLst>
                              <p:cond delay="1500"/>
                            </p:stCondLst>
                            <p:childTnLst>
                              <p:par>
                                <p:cTn id="23" presetID="3" presetClass="entr" presetSubtype="1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linds(horizontal)">
                                      <p:cBhvr>
                                        <p:cTn id="25" dur="500"/>
                                        <p:tgtEl>
                                          <p:spTgt spid="3">
                                            <p:txEl>
                                              <p:pRg st="3" end="3"/>
                                            </p:txEl>
                                          </p:spTgt>
                                        </p:tgtEl>
                                      </p:cBhvr>
                                    </p:animEffect>
                                  </p:childTnLst>
                                </p:cTn>
                              </p:par>
                            </p:childTnLst>
                          </p:cTn>
                        </p:par>
                        <p:par>
                          <p:cTn id="26" fill="hold">
                            <p:stCondLst>
                              <p:cond delay="2000"/>
                            </p:stCondLst>
                            <p:childTnLst>
                              <p:par>
                                <p:cTn id="27" presetID="3" presetClass="entr" presetSubtype="10"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linds(horizontal)">
                                      <p:cBhvr>
                                        <p:cTn id="29" dur="500"/>
                                        <p:tgtEl>
                                          <p:spTgt spid="3">
                                            <p:txEl>
                                              <p:pRg st="4" end="4"/>
                                            </p:txEl>
                                          </p:spTgt>
                                        </p:tgtEl>
                                      </p:cBhvr>
                                    </p:animEffect>
                                  </p:childTnLst>
                                </p:cTn>
                              </p:par>
                            </p:childTnLst>
                          </p:cTn>
                        </p:par>
                        <p:par>
                          <p:cTn id="30" fill="hold">
                            <p:stCondLst>
                              <p:cond delay="2500"/>
                            </p:stCondLst>
                            <p:childTnLst>
                              <p:par>
                                <p:cTn id="31" presetID="3" presetClass="entr" presetSubtype="10" fill="hold" grpId="0"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linds(horizontal)">
                                      <p:cBhvr>
                                        <p:cTn id="33" dur="500"/>
                                        <p:tgtEl>
                                          <p:spTgt spid="3">
                                            <p:txEl>
                                              <p:pRg st="5" end="5"/>
                                            </p:txEl>
                                          </p:spTgt>
                                        </p:tgtEl>
                                      </p:cBhvr>
                                    </p:animEffect>
                                  </p:childTnLst>
                                </p:cTn>
                              </p:par>
                            </p:childTnLst>
                          </p:cTn>
                        </p:par>
                        <p:par>
                          <p:cTn id="34" fill="hold">
                            <p:stCondLst>
                              <p:cond delay="3000"/>
                            </p:stCondLst>
                            <p:childTnLst>
                              <p:par>
                                <p:cTn id="35" presetID="2" presetClass="emph" presetSubtype="0" grpId="1" nodeType="afterEffect">
                                  <p:stCondLst>
                                    <p:cond delay="0"/>
                                  </p:stCondLst>
                                  <p:childTnLst>
                                    <p:set>
                                      <p:cBhvr override="childStyle">
                                        <p:cTn id="36" dur="indefinite"/>
                                        <p:tgtEl>
                                          <p:spTgt spid="3">
                                            <p:txEl>
                                              <p:pRg st="1" end="1"/>
                                            </p:txEl>
                                          </p:spTgt>
                                        </p:tgtEl>
                                        <p:attrNameLst>
                                          <p:attrName>style.fontFamily</p:attrName>
                                        </p:attrNameLst>
                                      </p:cBhvr>
                                      <p:to>
                                        <p:strVal val="Times New Roman"/>
                                      </p:to>
                                    </p:set>
                                  </p:childTnLst>
                                </p:cTn>
                              </p:par>
                            </p:childTnLst>
                          </p:cTn>
                        </p:par>
                        <p:par>
                          <p:cTn id="37" fill="hold">
                            <p:stCondLst>
                              <p:cond delay="3000"/>
                            </p:stCondLst>
                            <p:childTnLst>
                              <p:par>
                                <p:cTn id="38" presetID="2" presetClass="emph" presetSubtype="0" grpId="1" nodeType="afterEffect">
                                  <p:stCondLst>
                                    <p:cond delay="0"/>
                                  </p:stCondLst>
                                  <p:childTnLst>
                                    <p:set>
                                      <p:cBhvr override="childStyle">
                                        <p:cTn id="39" dur="indefinite"/>
                                        <p:tgtEl>
                                          <p:spTgt spid="3">
                                            <p:txEl>
                                              <p:pRg st="2" end="2"/>
                                            </p:txEl>
                                          </p:spTgt>
                                        </p:tgtEl>
                                        <p:attrNameLst>
                                          <p:attrName>style.fontFamily</p:attrName>
                                        </p:attrNameLst>
                                      </p:cBhvr>
                                      <p:to>
                                        <p:strVal val="Times New Roman"/>
                                      </p:to>
                                    </p:set>
                                  </p:childTnLst>
                                </p:cTn>
                              </p:par>
                            </p:childTnLst>
                          </p:cTn>
                        </p:par>
                        <p:par>
                          <p:cTn id="40" fill="hold">
                            <p:stCondLst>
                              <p:cond delay="3000"/>
                            </p:stCondLst>
                            <p:childTnLst>
                              <p:par>
                                <p:cTn id="41" presetID="2" presetClass="emph" presetSubtype="0" grpId="1" nodeType="afterEffect">
                                  <p:stCondLst>
                                    <p:cond delay="0"/>
                                  </p:stCondLst>
                                  <p:childTnLst>
                                    <p:set>
                                      <p:cBhvr override="childStyle">
                                        <p:cTn id="42" dur="indefinite"/>
                                        <p:tgtEl>
                                          <p:spTgt spid="3">
                                            <p:txEl>
                                              <p:pRg st="3" end="3"/>
                                            </p:txEl>
                                          </p:spTgt>
                                        </p:tgtEl>
                                        <p:attrNameLst>
                                          <p:attrName>style.fontFamily</p:attrName>
                                        </p:attrNameLst>
                                      </p:cBhvr>
                                      <p:to>
                                        <p:strVal val="Times New Roman"/>
                                      </p:to>
                                    </p:set>
                                  </p:childTnLst>
                                </p:cTn>
                              </p:par>
                            </p:childTnLst>
                          </p:cTn>
                        </p:par>
                        <p:par>
                          <p:cTn id="43" fill="hold">
                            <p:stCondLst>
                              <p:cond delay="3000"/>
                            </p:stCondLst>
                            <p:childTnLst>
                              <p:par>
                                <p:cTn id="44" presetID="2" presetClass="emph" presetSubtype="0" grpId="1" nodeType="afterEffect">
                                  <p:stCondLst>
                                    <p:cond delay="0"/>
                                  </p:stCondLst>
                                  <p:childTnLst>
                                    <p:set>
                                      <p:cBhvr override="childStyle">
                                        <p:cTn id="45" dur="indefinite"/>
                                        <p:tgtEl>
                                          <p:spTgt spid="3">
                                            <p:txEl>
                                              <p:pRg st="4" end="4"/>
                                            </p:txEl>
                                          </p:spTgt>
                                        </p:tgtEl>
                                        <p:attrNameLst>
                                          <p:attrName>style.fontFamily</p:attrName>
                                        </p:attrNameLst>
                                      </p:cBhvr>
                                      <p:to>
                                        <p:strVal val="Times New Roman"/>
                                      </p:to>
                                    </p:set>
                                  </p:childTnLst>
                                </p:cTn>
                              </p:par>
                            </p:childTnLst>
                          </p:cTn>
                        </p:par>
                        <p:par>
                          <p:cTn id="46" fill="hold">
                            <p:stCondLst>
                              <p:cond delay="3000"/>
                            </p:stCondLst>
                            <p:childTnLst>
                              <p:par>
                                <p:cTn id="47" presetID="2" presetClass="emph" presetSubtype="0" grpId="1" nodeType="afterEffect">
                                  <p:stCondLst>
                                    <p:cond delay="0"/>
                                  </p:stCondLst>
                                  <p:childTnLst>
                                    <p:set>
                                      <p:cBhvr override="childStyle">
                                        <p:cTn id="48" dur="indefinite"/>
                                        <p:tgtEl>
                                          <p:spTgt spid="3">
                                            <p:txEl>
                                              <p:pRg st="5" end="5"/>
                                            </p:txEl>
                                          </p:spTgt>
                                        </p:tgtEl>
                                        <p:attrNameLst>
                                          <p:attrName>style.fontFamily</p:attrName>
                                        </p:attrNameLst>
                                      </p:cBhvr>
                                      <p:to>
                                        <p:strVal val="Times New Roman"/>
                                      </p:to>
                                    </p:set>
                                  </p:childTnLst>
                                </p:cTn>
                              </p:par>
                            </p:childTnLst>
                          </p:cTn>
                        </p:par>
                        <p:par>
                          <p:cTn id="49" fill="hold">
                            <p:stCondLst>
                              <p:cond delay="3000"/>
                            </p:stCondLst>
                            <p:childTnLst>
                              <p:par>
                                <p:cTn id="50" presetID="5" presetClass="exit" presetSubtype="10" fill="hold" grpId="2" nodeType="afterEffect">
                                  <p:stCondLst>
                                    <p:cond delay="0"/>
                                  </p:stCondLst>
                                  <p:childTnLst>
                                    <p:animEffect transition="out" filter="checkerboard(across)">
                                      <p:cBhvr>
                                        <p:cTn id="51" dur="500"/>
                                        <p:tgtEl>
                                          <p:spTgt spid="3">
                                            <p:txEl>
                                              <p:pRg st="1" end="1"/>
                                            </p:txEl>
                                          </p:spTgt>
                                        </p:tgtEl>
                                      </p:cBhvr>
                                    </p:animEffect>
                                    <p:set>
                                      <p:cBhvr>
                                        <p:cTn id="52" dur="1" fill="hold">
                                          <p:stCondLst>
                                            <p:cond delay="499"/>
                                          </p:stCondLst>
                                        </p:cTn>
                                        <p:tgtEl>
                                          <p:spTgt spid="3">
                                            <p:txEl>
                                              <p:pRg st="1" end="1"/>
                                            </p:txEl>
                                          </p:spTgt>
                                        </p:tgtEl>
                                        <p:attrNameLst>
                                          <p:attrName>style.visibility</p:attrName>
                                        </p:attrNameLst>
                                      </p:cBhvr>
                                      <p:to>
                                        <p:strVal val="hidden"/>
                                      </p:to>
                                    </p:set>
                                  </p:childTnLst>
                                  <p:subTnLst>
                                    <p:audio>
                                      <p:cMediaNode>
                                        <p:cTn display="0" masterRel="sameClick">
                                          <p:stCondLst>
                                            <p:cond evt="begin" delay="0">
                                              <p:tn val="50"/>
                                            </p:cond>
                                          </p:stCondLst>
                                          <p:endCondLst>
                                            <p:cond evt="onStopAudio" delay="0">
                                              <p:tgtEl>
                                                <p:sldTgt/>
                                              </p:tgtEl>
                                            </p:cond>
                                          </p:endCondLst>
                                        </p:cTn>
                                        <p:tgtEl>
                                          <p:sndTgt r:embed="rId3" name="click.wav" builtIn="1"/>
                                        </p:tgtEl>
                                      </p:cMediaNode>
                                    </p:audio>
                                  </p:subTnLst>
                                </p:cTn>
                              </p:par>
                            </p:childTnLst>
                          </p:cTn>
                        </p:par>
                        <p:par>
                          <p:cTn id="53" fill="hold">
                            <p:stCondLst>
                              <p:cond delay="3500"/>
                            </p:stCondLst>
                            <p:childTnLst>
                              <p:par>
                                <p:cTn id="54" presetID="5" presetClass="exit" presetSubtype="10" fill="hold" grpId="2" nodeType="afterEffect">
                                  <p:stCondLst>
                                    <p:cond delay="0"/>
                                  </p:stCondLst>
                                  <p:childTnLst>
                                    <p:animEffect transition="out" filter="checkerboard(across)">
                                      <p:cBhvr>
                                        <p:cTn id="55" dur="500"/>
                                        <p:tgtEl>
                                          <p:spTgt spid="3">
                                            <p:txEl>
                                              <p:pRg st="2" end="2"/>
                                            </p:txEl>
                                          </p:spTgt>
                                        </p:tgtEl>
                                      </p:cBhvr>
                                    </p:animEffect>
                                    <p:set>
                                      <p:cBhvr>
                                        <p:cTn id="56" dur="1" fill="hold">
                                          <p:stCondLst>
                                            <p:cond delay="499"/>
                                          </p:stCondLst>
                                        </p:cTn>
                                        <p:tgtEl>
                                          <p:spTgt spid="3">
                                            <p:txEl>
                                              <p:pRg st="2" end="2"/>
                                            </p:txEl>
                                          </p:spTgt>
                                        </p:tgtEl>
                                        <p:attrNameLst>
                                          <p:attrName>style.visibility</p:attrName>
                                        </p:attrNameLst>
                                      </p:cBhvr>
                                      <p:to>
                                        <p:strVal val="hidden"/>
                                      </p:to>
                                    </p:set>
                                  </p:childTnLst>
                                  <p:subTnLst>
                                    <p:audio>
                                      <p:cMediaNode>
                                        <p:cTn display="0" masterRel="sameClick">
                                          <p:stCondLst>
                                            <p:cond evt="begin" delay="0">
                                              <p:tn val="54"/>
                                            </p:cond>
                                          </p:stCondLst>
                                          <p:endCondLst>
                                            <p:cond evt="onStopAudio" delay="0">
                                              <p:tgtEl>
                                                <p:sldTgt/>
                                              </p:tgtEl>
                                            </p:cond>
                                          </p:endCondLst>
                                        </p:cTn>
                                        <p:tgtEl>
                                          <p:sndTgt r:embed="rId3" name="click.wav" builtIn="1"/>
                                        </p:tgtEl>
                                      </p:cMediaNode>
                                    </p:audio>
                                  </p:subTnLst>
                                </p:cTn>
                              </p:par>
                            </p:childTnLst>
                          </p:cTn>
                        </p:par>
                        <p:par>
                          <p:cTn id="57" fill="hold">
                            <p:stCondLst>
                              <p:cond delay="4000"/>
                            </p:stCondLst>
                            <p:childTnLst>
                              <p:par>
                                <p:cTn id="58" presetID="5" presetClass="exit" presetSubtype="10" fill="hold" grpId="2" nodeType="afterEffect">
                                  <p:stCondLst>
                                    <p:cond delay="0"/>
                                  </p:stCondLst>
                                  <p:childTnLst>
                                    <p:animEffect transition="out" filter="checkerboard(across)">
                                      <p:cBhvr>
                                        <p:cTn id="59" dur="500"/>
                                        <p:tgtEl>
                                          <p:spTgt spid="3">
                                            <p:txEl>
                                              <p:pRg st="3" end="3"/>
                                            </p:txEl>
                                          </p:spTgt>
                                        </p:tgtEl>
                                      </p:cBhvr>
                                    </p:animEffect>
                                    <p:set>
                                      <p:cBhvr>
                                        <p:cTn id="60" dur="1" fill="hold">
                                          <p:stCondLst>
                                            <p:cond delay="499"/>
                                          </p:stCondLst>
                                        </p:cTn>
                                        <p:tgtEl>
                                          <p:spTgt spid="3">
                                            <p:txEl>
                                              <p:pRg st="3" end="3"/>
                                            </p:txEl>
                                          </p:spTgt>
                                        </p:tgtEl>
                                        <p:attrNameLst>
                                          <p:attrName>style.visibility</p:attrName>
                                        </p:attrNameLst>
                                      </p:cBhvr>
                                      <p:to>
                                        <p:strVal val="hidden"/>
                                      </p:to>
                                    </p:set>
                                  </p:childTnLst>
                                  <p:subTnLst>
                                    <p:audio>
                                      <p:cMediaNode>
                                        <p:cTn display="0" masterRel="sameClick">
                                          <p:stCondLst>
                                            <p:cond evt="begin" delay="0">
                                              <p:tn val="58"/>
                                            </p:cond>
                                          </p:stCondLst>
                                          <p:endCondLst>
                                            <p:cond evt="onStopAudio" delay="0">
                                              <p:tgtEl>
                                                <p:sldTgt/>
                                              </p:tgtEl>
                                            </p:cond>
                                          </p:endCondLst>
                                        </p:cTn>
                                        <p:tgtEl>
                                          <p:sndTgt r:embed="rId3" name="click.wav" builtIn="1"/>
                                        </p:tgtEl>
                                      </p:cMediaNode>
                                    </p:audio>
                                  </p:subTnLst>
                                </p:cTn>
                              </p:par>
                            </p:childTnLst>
                          </p:cTn>
                        </p:par>
                        <p:par>
                          <p:cTn id="61" fill="hold">
                            <p:stCondLst>
                              <p:cond delay="4500"/>
                            </p:stCondLst>
                            <p:childTnLst>
                              <p:par>
                                <p:cTn id="62" presetID="5" presetClass="exit" presetSubtype="10" fill="hold" grpId="2" nodeType="afterEffect">
                                  <p:stCondLst>
                                    <p:cond delay="0"/>
                                  </p:stCondLst>
                                  <p:childTnLst>
                                    <p:animEffect transition="out" filter="checkerboard(across)">
                                      <p:cBhvr>
                                        <p:cTn id="63" dur="500"/>
                                        <p:tgtEl>
                                          <p:spTgt spid="3">
                                            <p:txEl>
                                              <p:pRg st="4" end="4"/>
                                            </p:txEl>
                                          </p:spTgt>
                                        </p:tgtEl>
                                      </p:cBhvr>
                                    </p:animEffect>
                                    <p:set>
                                      <p:cBhvr>
                                        <p:cTn id="64" dur="1" fill="hold">
                                          <p:stCondLst>
                                            <p:cond delay="499"/>
                                          </p:stCondLst>
                                        </p:cTn>
                                        <p:tgtEl>
                                          <p:spTgt spid="3">
                                            <p:txEl>
                                              <p:pRg st="4" end="4"/>
                                            </p:txEl>
                                          </p:spTgt>
                                        </p:tgtEl>
                                        <p:attrNameLst>
                                          <p:attrName>style.visibility</p:attrName>
                                        </p:attrNameLst>
                                      </p:cBhvr>
                                      <p:to>
                                        <p:strVal val="hidden"/>
                                      </p:to>
                                    </p:set>
                                  </p:childTnLst>
                                  <p:subTnLst>
                                    <p:audio>
                                      <p:cMediaNode>
                                        <p:cTn display="0" masterRel="sameClick">
                                          <p:stCondLst>
                                            <p:cond evt="begin" delay="0">
                                              <p:tn val="62"/>
                                            </p:cond>
                                          </p:stCondLst>
                                          <p:endCondLst>
                                            <p:cond evt="onStopAudio" delay="0">
                                              <p:tgtEl>
                                                <p:sldTgt/>
                                              </p:tgtEl>
                                            </p:cond>
                                          </p:endCondLst>
                                        </p:cTn>
                                        <p:tgtEl>
                                          <p:sndTgt r:embed="rId3" name="click.wav" builtIn="1"/>
                                        </p:tgtEl>
                                      </p:cMediaNode>
                                    </p:audio>
                                  </p:subTnLst>
                                </p:cTn>
                              </p:par>
                            </p:childTnLst>
                          </p:cTn>
                        </p:par>
                        <p:par>
                          <p:cTn id="65" fill="hold">
                            <p:stCondLst>
                              <p:cond delay="5000"/>
                            </p:stCondLst>
                            <p:childTnLst>
                              <p:par>
                                <p:cTn id="66" presetID="5" presetClass="exit" presetSubtype="10" fill="hold" grpId="2" nodeType="afterEffect">
                                  <p:stCondLst>
                                    <p:cond delay="0"/>
                                  </p:stCondLst>
                                  <p:childTnLst>
                                    <p:animEffect transition="out" filter="checkerboard(across)">
                                      <p:cBhvr>
                                        <p:cTn id="67" dur="500"/>
                                        <p:tgtEl>
                                          <p:spTgt spid="3">
                                            <p:txEl>
                                              <p:pRg st="5" end="5"/>
                                            </p:txEl>
                                          </p:spTgt>
                                        </p:tgtEl>
                                      </p:cBhvr>
                                    </p:animEffect>
                                    <p:set>
                                      <p:cBhvr>
                                        <p:cTn id="68" dur="1" fill="hold">
                                          <p:stCondLst>
                                            <p:cond delay="499"/>
                                          </p:stCondLst>
                                        </p:cTn>
                                        <p:tgtEl>
                                          <p:spTgt spid="3">
                                            <p:txEl>
                                              <p:pRg st="5" end="5"/>
                                            </p:txEl>
                                          </p:spTgt>
                                        </p:tgtEl>
                                        <p:attrNameLst>
                                          <p:attrName>style.visibility</p:attrName>
                                        </p:attrNameLst>
                                      </p:cBhvr>
                                      <p:to>
                                        <p:strVal val="hidden"/>
                                      </p:to>
                                    </p:set>
                                  </p:childTnLst>
                                  <p:subTnLst>
                                    <p:audio>
                                      <p:cMediaNode>
                                        <p:cTn display="0" masterRel="sameClick">
                                          <p:stCondLst>
                                            <p:cond evt="begin" delay="0">
                                              <p:tn val="66"/>
                                            </p:cond>
                                          </p:stCondLst>
                                          <p:endCondLst>
                                            <p:cond evt="onStopAudio" delay="0">
                                              <p:tgtEl>
                                                <p:sldTgt/>
                                              </p:tgtEl>
                                            </p:cond>
                                          </p:endCondLst>
                                        </p:cTn>
                                        <p:tgtEl>
                                          <p:sndTgt r:embed="rId3" name="click.wav" builtIn="1"/>
                                        </p:tgtEl>
                                      </p:cMediaNode>
                                    </p:audio>
                                  </p:subTnLst>
                                </p:cTn>
                              </p:par>
                            </p:childTnLst>
                          </p:cTn>
                        </p:par>
                      </p:childTnLst>
                    </p:cTn>
                  </p:par>
                </p:childTnLst>
              </p:cTn>
              <p:nextCondLst>
                <p:cond evt="onClick" delay="0">
                  <p:tgtEl>
                    <p:spTgt spid="3"/>
                  </p:tgtEl>
                </p:cond>
              </p:nextCondLst>
            </p:seq>
          </p:childTnLst>
        </p:cTn>
      </p:par>
    </p:tnLst>
    <p:bldLst>
      <p:bldP spid="3" grpId="0" build="p"/>
      <p:bldP spid="3" grpId="1" build="p"/>
      <p:bldP spid="3" grpId="2"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86568" cy="1143000"/>
          </a:xfrm>
        </p:spPr>
        <p:txBody>
          <a:bodyPr>
            <a:noAutofit/>
          </a:bodyPr>
          <a:lstStyle/>
          <a:p>
            <a:r>
              <a:rPr lang="sr-Cyrl-RS" sz="2800" dirty="0" smtClean="0">
                <a:latin typeface="Times New Roman" pitchFamily="18" charset="0"/>
                <a:cs typeface="Times New Roman" pitchFamily="18" charset="0"/>
              </a:rPr>
              <a:t>“Човек који има библиотеку и   врт не треба му ништа више”Цицерон</a:t>
            </a:r>
            <a:endParaRPr lang="en-US" sz="2800" dirty="0">
              <a:latin typeface="Times New Roman" pitchFamily="18" charset="0"/>
              <a:cs typeface="Times New Roman" pitchFamily="18" charset="0"/>
            </a:endParaRPr>
          </a:p>
        </p:txBody>
      </p:sp>
      <p:sp>
        <p:nvSpPr>
          <p:cNvPr id="4" name="Content Placeholder 3"/>
          <p:cNvSpPr>
            <a:spLocks noGrp="1"/>
          </p:cNvSpPr>
          <p:nvPr>
            <p:ph sz="quarter" idx="1"/>
          </p:nvPr>
        </p:nvSpPr>
        <p:spPr>
          <a:xfrm>
            <a:off x="457200" y="1600200"/>
            <a:ext cx="8258204" cy="4873752"/>
          </a:xfrm>
        </p:spPr>
        <p:txBody>
          <a:bodyPr/>
          <a:lstStyle/>
          <a:p>
            <a:r>
              <a:rPr lang="sr-Cyrl-RS" dirty="0" smtClean="0"/>
              <a:t>“Добри пријатељи , добре књиге и  чиста савест;то је идеалан живот “ Марк Твен                                                                “Читај да би живео “ Гистав Флобер                           “Рај сам увек замишљао као библиотеку                             “Хорхе Луис Борхес                                                     </a:t>
            </a:r>
            <a:endParaRPr lang="en-US" dirty="0"/>
          </a:p>
        </p:txBody>
      </p:sp>
      <p:pic>
        <p:nvPicPr>
          <p:cNvPr id="6" name="Picture 5" descr="images (3).jpg"/>
          <p:cNvPicPr>
            <a:picLocks noChangeAspect="1"/>
          </p:cNvPicPr>
          <p:nvPr/>
        </p:nvPicPr>
        <p:blipFill>
          <a:blip r:embed="rId4"/>
          <a:stretch>
            <a:fillRect/>
          </a:stretch>
        </p:blipFill>
        <p:spPr>
          <a:xfrm>
            <a:off x="4929190" y="3929066"/>
            <a:ext cx="3643338" cy="2500330"/>
          </a:xfrm>
          <a:prstGeom prst="roundRect">
            <a:avLst>
              <a:gd name="adj" fmla="val 8594"/>
            </a:avLst>
          </a:prstGeom>
          <a:solidFill>
            <a:srgbClr val="FFFFFF">
              <a:shade val="85000"/>
            </a:srgbClr>
          </a:solidFill>
          <a:ln>
            <a:noFill/>
          </a:ln>
          <a:effectLst>
            <a:innerShdw blurRad="63500" dist="50800" dir="10800000">
              <a:prstClr val="black">
                <a:alpha val="50000"/>
              </a:prstClr>
            </a:innerShdw>
            <a:reflection blurRad="12700" stA="38000" endPos="28000" dist="5000" dir="5400000" sy="-100000" algn="bl" rotWithShape="0"/>
          </a:effectLst>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2"/>
                    </p:tgtEl>
                  </p:cond>
                </p:stCondLst>
                <p:endSync evt="end" delay="0">
                  <p:rtn val="all"/>
                </p:endSync>
                <p:childTnLst>
                  <p:par>
                    <p:cTn id="14" fill="hold">
                      <p:stCondLst>
                        <p:cond delay="0"/>
                      </p:stCondLst>
                      <p:childTnLst>
                        <p:par>
                          <p:cTn id="15" fill="hold">
                            <p:stCondLst>
                              <p:cond delay="0"/>
                            </p:stCondLst>
                            <p:childTnLst>
                              <p:par>
                                <p:cTn id="16" presetID="5" presetClass="exit" presetSubtype="10" fill="hold" nodeType="afterEffect">
                                  <p:stCondLst>
                                    <p:cond delay="0"/>
                                  </p:stCondLst>
                                  <p:childTnLst>
                                    <p:animEffect transition="out" filter="checkerboard(across)">
                                      <p:cBhvr>
                                        <p:cTn id="17" dur="500"/>
                                        <p:tgtEl>
                                          <p:spTgt spid="6"/>
                                        </p:tgtEl>
                                      </p:cBhvr>
                                    </p:animEffect>
                                    <p:set>
                                      <p:cBhvr>
                                        <p:cTn id="18" dur="1" fill="hold">
                                          <p:stCondLst>
                                            <p:cond delay="499"/>
                                          </p:stCondLst>
                                        </p:cTn>
                                        <p:tgtEl>
                                          <p:spTgt spid="6"/>
                                        </p:tgtEl>
                                        <p:attrNameLst>
                                          <p:attrName>style.visibility</p:attrName>
                                        </p:attrNameLst>
                                      </p:cBhvr>
                                      <p:to>
                                        <p:strVal val="hidden"/>
                                      </p:to>
                                    </p:set>
                                  </p:childTnLst>
                                  <p:subTnLst>
                                    <p:audio>
                                      <p:cMediaNode>
                                        <p:cTn display="0" masterRel="sameClick">
                                          <p:stCondLst>
                                            <p:cond evt="begin" delay="0">
                                              <p:tn val="16"/>
                                            </p:cond>
                                          </p:stCondLst>
                                          <p:endCondLst>
                                            <p:cond evt="onStopAudio" delay="0">
                                              <p:tgtEl>
                                                <p:sldTgt/>
                                              </p:tgtEl>
                                            </p:cond>
                                          </p:endCondLst>
                                        </p:cTn>
                                        <p:tgtEl>
                                          <p:sndTgt r:embed="rId2" name="arrow.wav" builtIn="1"/>
                                        </p:tgtEl>
                                      </p:cMediaNode>
                                    </p:audio>
                                  </p:subTnLst>
                                </p:cTn>
                              </p:par>
                            </p:childTnLst>
                          </p:cTn>
                        </p:par>
                      </p:childTnLst>
                    </p:cTn>
                  </p:par>
                </p:childTnLst>
              </p:cTn>
              <p:nextCondLst>
                <p:cond evt="onClick" delay="0">
                  <p:tgtEl>
                    <p:spTgt spid="2"/>
                  </p:tgtEl>
                </p:cond>
              </p:nextCondLst>
            </p:seq>
            <p:seq concurrent="1" nextAc="seek">
              <p:cTn id="19" restart="whenNotActive" fill="hold" evtFilter="cancelBubble" nodeType="interactiveSeq">
                <p:stCondLst>
                  <p:cond evt="onClick" delay="0">
                    <p:tgtEl>
                      <p:spTgt spid="4"/>
                    </p:tgtEl>
                  </p:cond>
                </p:stCondLst>
                <p:endSync evt="end" delay="0">
                  <p:rtn val="all"/>
                </p:endSync>
                <p:childTnLst>
                  <p:par>
                    <p:cTn id="20" fill="hold">
                      <p:stCondLst>
                        <p:cond delay="0"/>
                      </p:stCondLst>
                      <p:childTnLst>
                        <p:par>
                          <p:cTn id="21" fill="hold">
                            <p:stCondLst>
                              <p:cond delay="0"/>
                            </p:stCondLst>
                            <p:childTnLst>
                              <p:par>
                                <p:cTn id="22" presetID="3" presetClass="exit" presetSubtype="10" fill="hold" grpId="1" nodeType="afterEffect">
                                  <p:stCondLst>
                                    <p:cond delay="0"/>
                                  </p:stCondLst>
                                  <p:childTnLst>
                                    <p:animEffect transition="out" filter="blinds(horizontal)">
                                      <p:cBhvr>
                                        <p:cTn id="23" dur="500"/>
                                        <p:tgtEl>
                                          <p:spTgt spid="4">
                                            <p:txEl>
                                              <p:pRg st="0" end="0"/>
                                            </p:txEl>
                                          </p:spTgt>
                                        </p:tgtEl>
                                      </p:cBhvr>
                                    </p:animEffect>
                                    <p:set>
                                      <p:cBhvr>
                                        <p:cTn id="24" dur="1" fill="hold">
                                          <p:stCondLst>
                                            <p:cond delay="499"/>
                                          </p:stCondLst>
                                        </p:cTn>
                                        <p:tgtEl>
                                          <p:spTgt spid="4">
                                            <p:txEl>
                                              <p:pRg st="0" end="0"/>
                                            </p:txEl>
                                          </p:spTgt>
                                        </p:tgtEl>
                                        <p:attrNameLst>
                                          <p:attrName>style.visibility</p:attrName>
                                        </p:attrNameLst>
                                      </p:cBhvr>
                                      <p:to>
                                        <p:strVal val="hidden"/>
                                      </p:to>
                                    </p:set>
                                  </p:childTnLst>
                                  <p:subTnLst>
                                    <p:audio>
                                      <p:cMediaNode>
                                        <p:cTn display="0" masterRel="sameClick">
                                          <p:stCondLst>
                                            <p:cond evt="begin" delay="0">
                                              <p:tn val="22"/>
                                            </p:cond>
                                          </p:stCondLst>
                                          <p:endCondLst>
                                            <p:cond evt="onStopAudio" delay="0">
                                              <p:tgtEl>
                                                <p:sldTgt/>
                                              </p:tgtEl>
                                            </p:cond>
                                          </p:endCondLst>
                                        </p:cTn>
                                        <p:tgtEl>
                                          <p:sndTgt r:embed="rId3" name="chimes.wav" builtIn="1"/>
                                        </p:tgtEl>
                                      </p:cMediaNode>
                                    </p:audio>
                                  </p:subTnLst>
                                </p:cTn>
                              </p:par>
                            </p:childTnLst>
                          </p:cTn>
                        </p:par>
                      </p:childTnLst>
                    </p:cTn>
                  </p:par>
                </p:childTnLst>
              </p:cTn>
              <p:nextCondLst>
                <p:cond evt="onClick" delay="0">
                  <p:tgtEl>
                    <p:spTgt spid="4"/>
                  </p:tgtEl>
                </p:cond>
              </p:nextCondLst>
            </p:seq>
          </p:childTnLst>
        </p:cTn>
      </p:par>
    </p:tnLst>
    <p:bldLst>
      <p:bldP spid="4" grpId="0" build="p"/>
      <p:bldP spid="4"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8100000" scaled="1"/>
        </a:gradFill>
        <a:effectLst/>
      </p:bgPr>
    </p:bg>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457200" y="3643314"/>
            <a:ext cx="7467600" cy="2830638"/>
          </a:xfrm>
        </p:spPr>
        <p:txBody>
          <a:bodyPr>
            <a:normAutofit/>
          </a:bodyPr>
          <a:lstStyle/>
          <a:p>
            <a:pPr>
              <a:buNone/>
            </a:pPr>
            <a:r>
              <a:rPr lang="sr-Cyrl-RS" sz="4000" b="1" dirty="0" smtClean="0">
                <a:latin typeface="Times New Roman" pitchFamily="18" charset="0"/>
                <a:cs typeface="Times New Roman" pitchFamily="18" charset="0"/>
              </a:rPr>
              <a:t>Читајте  то не боли !                           Ваша наставница  српског језика и књижевности                     </a:t>
            </a:r>
            <a:endParaRPr lang="en-US" sz="4000" b="1" dirty="0">
              <a:latin typeface="Times New Roman" pitchFamily="18" charset="0"/>
              <a:cs typeface="Times New Roman" pitchFamily="18" charset="0"/>
            </a:endParaRPr>
          </a:p>
        </p:txBody>
      </p:sp>
      <p:pic>
        <p:nvPicPr>
          <p:cNvPr id="7" name="Picture 6" descr="images (2).jpg"/>
          <p:cNvPicPr>
            <a:picLocks noChangeAspect="1"/>
          </p:cNvPicPr>
          <p:nvPr/>
        </p:nvPicPr>
        <p:blipFill>
          <a:blip r:embed="rId4"/>
          <a:stretch>
            <a:fillRect/>
          </a:stretch>
        </p:blipFill>
        <p:spPr>
          <a:xfrm>
            <a:off x="2285984" y="1428736"/>
            <a:ext cx="4429156" cy="20002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7"/>
                                        </p:tgtEl>
                                      </p:cBhvr>
                                    </p:animEffect>
                                    <p:set>
                                      <p:cBhvr>
                                        <p:cTn id="13" dur="1" fill="hold">
                                          <p:stCondLst>
                                            <p:cond delay="499"/>
                                          </p:stCondLst>
                                        </p:cTn>
                                        <p:tgtEl>
                                          <p:spTgt spid="7"/>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builtIn="1"/>
                                        </p:tgtEl>
                                      </p:cMediaNode>
                                    </p:audio>
                                  </p:subTnLst>
                                </p:cTn>
                              </p:par>
                            </p:childTnLst>
                          </p:cTn>
                        </p:par>
                      </p:childTnLst>
                    </p:cTn>
                  </p:par>
                </p:childTnLst>
              </p:cTn>
              <p:nextCondLst>
                <p:cond evt="onClick" delay="0">
                  <p:tgtEl>
                    <p:spTgt spid="4"/>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242</TotalTime>
  <Words>184</Words>
  <Application>Microsoft Office PowerPoint</Application>
  <PresentationFormat>On-screen Show (4:3)</PresentationFormat>
  <Paragraphs>16</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Oriel</vt:lpstr>
      <vt:lpstr>Slide 1</vt:lpstr>
      <vt:lpstr>Народна библиотека србије</vt:lpstr>
      <vt:lpstr>Мисли  о  читању  и књигама</vt:lpstr>
      <vt:lpstr>Slide 4</vt:lpstr>
      <vt:lpstr>“Човек који има библиотеку и   врт не треба му ништа више”Цицерон</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27</cp:revision>
  <dcterms:created xsi:type="dcterms:W3CDTF">2013-02-27T15:44:10Z</dcterms:created>
  <dcterms:modified xsi:type="dcterms:W3CDTF">2013-02-27T19:49:23Z</dcterms:modified>
</cp:coreProperties>
</file>