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99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59B9-FB3E-4F3A-95BD-F3BF05DF4B7C}" type="datetimeFigureOut">
              <a:rPr lang="en-US" smtClean="0"/>
              <a:t>12/30/2012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9E7C-C1D4-47AC-9734-3F196D51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4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59B9-FB3E-4F3A-95BD-F3BF05DF4B7C}" type="datetimeFigureOut">
              <a:rPr lang="en-US" smtClean="0"/>
              <a:t>12/30/2012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9E7C-C1D4-47AC-9734-3F196D51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03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59B9-FB3E-4F3A-95BD-F3BF05DF4B7C}" type="datetimeFigureOut">
              <a:rPr lang="en-US" smtClean="0"/>
              <a:t>12/30/2012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9E7C-C1D4-47AC-9734-3F196D51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9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59B9-FB3E-4F3A-95BD-F3BF05DF4B7C}" type="datetimeFigureOut">
              <a:rPr lang="en-US" smtClean="0"/>
              <a:t>12/30/2012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9E7C-C1D4-47AC-9734-3F196D51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8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59B9-FB3E-4F3A-95BD-F3BF05DF4B7C}" type="datetimeFigureOut">
              <a:rPr lang="en-US" smtClean="0"/>
              <a:t>12/30/2012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9E7C-C1D4-47AC-9734-3F196D51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270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59B9-FB3E-4F3A-95BD-F3BF05DF4B7C}" type="datetimeFigureOut">
              <a:rPr lang="en-US" smtClean="0"/>
              <a:t>12/30/2012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9E7C-C1D4-47AC-9734-3F196D51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8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59B9-FB3E-4F3A-95BD-F3BF05DF4B7C}" type="datetimeFigureOut">
              <a:rPr lang="en-US" smtClean="0"/>
              <a:t>12/30/2012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9E7C-C1D4-47AC-9734-3F196D51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97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59B9-FB3E-4F3A-95BD-F3BF05DF4B7C}" type="datetimeFigureOut">
              <a:rPr lang="en-US" smtClean="0"/>
              <a:t>12/30/2012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9E7C-C1D4-47AC-9734-3F196D51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5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59B9-FB3E-4F3A-95BD-F3BF05DF4B7C}" type="datetimeFigureOut">
              <a:rPr lang="en-US" smtClean="0"/>
              <a:t>12/30/2012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9E7C-C1D4-47AC-9734-3F196D51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5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59B9-FB3E-4F3A-95BD-F3BF05DF4B7C}" type="datetimeFigureOut">
              <a:rPr lang="en-US" smtClean="0"/>
              <a:t>12/30/2012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9E7C-C1D4-47AC-9734-3F196D51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9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59B9-FB3E-4F3A-95BD-F3BF05DF4B7C}" type="datetimeFigureOut">
              <a:rPr lang="en-US" smtClean="0"/>
              <a:t>12/30/2012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9E7C-C1D4-47AC-9734-3F196D51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7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459B9-FB3E-4F3A-95BD-F3BF05DF4B7C}" type="datetimeFigureOut">
              <a:rPr lang="en-US" smtClean="0"/>
              <a:t>12/30/2012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89E7C-C1D4-47AC-9734-3F196D51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99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9712" y="4509120"/>
            <a:ext cx="6980312" cy="1470025"/>
          </a:xfrm>
        </p:spPr>
        <p:txBody>
          <a:bodyPr>
            <a:normAutofit/>
          </a:bodyPr>
          <a:lstStyle/>
          <a:p>
            <a:r>
              <a:rPr lang="sr-Cyrl-RS" sz="6000" b="1" i="1" dirty="0" smtClean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МУДРЕ  МИСЛИ</a:t>
            </a:r>
            <a:endParaRPr lang="en-US" sz="6000" b="1" i="1" dirty="0">
              <a:solidFill>
                <a:schemeClr val="bg1">
                  <a:lumMod val="9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5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87624" y="1090826"/>
            <a:ext cx="6840760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Провери да ли си заиста добар човек.Помози онима који ти не могу узвратити.</a:t>
            </a:r>
            <a:endParaRPr lang="en-US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514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5739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47664" y="476672"/>
            <a:ext cx="7178801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4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Само сиромашни знају да има и сиромашнијих од њих, богати виде само богатије од себе.</a:t>
            </a:r>
            <a:endParaRPr lang="en-US" sz="48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63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764704"/>
            <a:ext cx="6480720" cy="2232248"/>
          </a:xfrm>
        </p:spPr>
        <p:txBody>
          <a:bodyPr>
            <a:normAutofit/>
          </a:bodyPr>
          <a:lstStyle/>
          <a:p>
            <a:r>
              <a:rPr lang="sr-Cyrl-RS" sz="4000" b="1" i="1" dirty="0" smtClean="0">
                <a:solidFill>
                  <a:schemeClr val="bg1"/>
                </a:solidFill>
                <a:latin typeface="Comic Sans MS" pitchFamily="66" charset="0"/>
              </a:rPr>
              <a:t>ЖИВОТ НАМ ДАЈЕ САМО ОНО ШТО МИ ДРУГИМА ДАЈЕМО.</a:t>
            </a:r>
            <a:endParaRPr lang="en-US" sz="4000" b="1" i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573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20687" y="3573016"/>
            <a:ext cx="6854663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r-Cyrl-RS" sz="4000" b="1" spc="50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НАУЧИ ОД МУДРИЈЕГ, ТО ТИ ЈЕ ВЕЛИКА КОРИСТ. И НАУЧИ ДРУГОГ ТО ТИ ЈЕ ВЕЛИКА ЗАДУЖБИНА.</a:t>
            </a:r>
            <a:endParaRPr lang="en-US" sz="4000" b="1" cap="none" spc="50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310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1196753"/>
            <a:ext cx="6624736" cy="2403698"/>
          </a:xfrm>
        </p:spPr>
        <p:txBody>
          <a:bodyPr>
            <a:normAutofit fontScale="90000"/>
          </a:bodyPr>
          <a:lstStyle/>
          <a:p>
            <a:r>
              <a:rPr lang="sr-Cyrl-RS" b="1" i="1" dirty="0" smtClean="0">
                <a:solidFill>
                  <a:srgbClr val="FFFF00"/>
                </a:solidFill>
                <a:latin typeface="Comic Sans MS" pitchFamily="66" charset="0"/>
              </a:rPr>
              <a:t>БОЉЕ ЈЕ ЧИНИТИ МАЛО  А ДОБРО, НЕГО МНОГО А ЛОШЕ.</a:t>
            </a:r>
            <a:endParaRPr lang="en-US" b="1" i="1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01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3861047"/>
            <a:ext cx="8424936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</a:rPr>
              <a:t>Здравље надмашује сва материјална добра. Здрав сиромах је срећнији од болесног краља.</a:t>
            </a:r>
            <a:endParaRPr lang="en-US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092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02788" y="620688"/>
            <a:ext cx="8712968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Новац није све, њиме можеш да купиш кућу, али не дом;</a:t>
            </a:r>
          </a:p>
          <a:p>
            <a:pPr algn="ctr"/>
            <a:r>
              <a:rPr lang="sr-Cyrl-R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ч</a:t>
            </a:r>
            <a:r>
              <a:rPr lang="sr-Cyrl-R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ас, али не време;</a:t>
            </a:r>
          </a:p>
          <a:p>
            <a:pPr algn="ctr"/>
            <a:r>
              <a:rPr lang="sr-Cyrl-R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п</a:t>
            </a:r>
            <a:r>
              <a:rPr lang="sr-Cyrl-R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оложај, али не углед;</a:t>
            </a:r>
          </a:p>
          <a:p>
            <a:pPr algn="ctr"/>
            <a:r>
              <a:rPr lang="sr-Cyrl-R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к</a:t>
            </a:r>
            <a:r>
              <a:rPr lang="sr-Cyrl-R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ревет, али не сан;</a:t>
            </a:r>
          </a:p>
          <a:p>
            <a:pPr algn="ctr"/>
            <a:r>
              <a:rPr lang="sr-Cyrl-R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к</a:t>
            </a:r>
            <a:r>
              <a:rPr lang="sr-Cyrl-R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њиге, али не знање;</a:t>
            </a:r>
          </a:p>
          <a:p>
            <a:pPr algn="ctr"/>
            <a:r>
              <a:rPr lang="sr-Cyrl-R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л</a:t>
            </a:r>
            <a:r>
              <a:rPr lang="sr-Cyrl-R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екове, али не здравље;</a:t>
            </a:r>
          </a:p>
          <a:p>
            <a:pPr algn="ctr"/>
            <a:r>
              <a:rPr lang="sr-Cyrl-R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к</a:t>
            </a:r>
            <a:r>
              <a:rPr lang="sr-Cyrl-R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рв, али не живот.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005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9552" y="1259175"/>
            <a:ext cx="827277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Каква би тишина настала када би људи говорили само оно што знају.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77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1521" y="2703016"/>
            <a:ext cx="8640960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r-Cyrl-RS" sz="44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Кад нам срећа затвори једна врата, често нам отвори друга, али ми понекад знамо предуго гледати у она затворена и не видимо отворена.</a:t>
            </a:r>
            <a:endParaRPr lang="en-US" sz="4400" b="1" cap="none" spc="0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747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9512" y="2492896"/>
            <a:ext cx="863138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УМ ЈЕ ПОПУТ ПАДОБРАНА, ФУНКЦИОНИШЕ САМО  КАДА ЈЕ ОТВОРЕН.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943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525344"/>
          </a:xfrm>
        </p:spPr>
        <p:txBody>
          <a:bodyPr>
            <a:normAutofit/>
          </a:bodyPr>
          <a:lstStyle/>
          <a:p>
            <a: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Ко не зна, а не зна да не зна,</a:t>
            </a:r>
            <a:b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</a:br>
            <a: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опасан је - избегавајте га.</a:t>
            </a:r>
            <a:b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</a:br>
            <a: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Ко не зна, а зна да не зна,</a:t>
            </a:r>
            <a:b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</a:br>
            <a: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дете је - научите га!</a:t>
            </a:r>
            <a:b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</a:br>
            <a: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Ко зна, а не зна да зна,</a:t>
            </a:r>
            <a:b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</a:br>
            <a: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спава – пробудите га!</a:t>
            </a:r>
            <a:b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</a:br>
            <a: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Ко зна и зна да зна,</a:t>
            </a:r>
            <a:b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</a:br>
            <a:r>
              <a:rPr lang="sr-Cyrl-R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мудар је – следите га!</a:t>
            </a:r>
            <a:endParaRPr lang="en-US" sz="40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567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7856" y="1484784"/>
            <a:ext cx="8708555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ПЕСИМИСТА  ВИДИ ПРОБЛЕМ  У СВАКОЈ ПРИЛИЦИ; ОПТИМИСТА ВИДИ  ПРИЛИКУ  У  СВАКОМ ПРОБЛЕМУ.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092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619671" y="2967335"/>
            <a:ext cx="6984777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Ко</a:t>
            </a:r>
            <a:r>
              <a:rPr lang="sr-Cyrl-R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 ЖЕЛИ НЕШТО НАУЧИТИ НАЋИ ЋЕ НАЧИН, А КО НЕ ЖЕЛИ- НАЋИ ЋЕ ИЗГОВОР.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33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9512" y="836712"/>
            <a:ext cx="864096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Имање вреди, знање вреди више. Ако пропадне имање, остаје знање.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>
                  <a:lumMod val="9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330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71600" y="1090826"/>
            <a:ext cx="6840760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itchFamily="66" charset="0"/>
              </a:rPr>
              <a:t>Учење је као веслање узводно –чим се престане, одмах се креће назад. 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05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27584" y="1124744"/>
            <a:ext cx="7315310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Боље је знати о многим стварима понешто, него много само о једној ствари.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90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63688" y="3429000"/>
            <a:ext cx="718579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9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mic Sans MS" pitchFamily="66" charset="0"/>
              </a:rPr>
              <a:t>Не говори увек шта знаш, али знај увек све што говориш. 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>
                  <a:lumMod val="9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663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9513" y="2967335"/>
            <a:ext cx="799288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4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</a:rPr>
              <a:t>Знање је благо које свог власника свуда прати. </a:t>
            </a:r>
            <a:endParaRPr lang="en-US" sz="4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65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90170" y="3861048"/>
            <a:ext cx="820037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sr-Cyrl-RS" sz="5400" b="1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Оно што човек научи, вода не може однети, нити ватра спалити.</a:t>
            </a:r>
            <a:endParaRPr lang="en-US" sz="5400" b="1" cap="none" spc="0" dirty="0">
              <a:ln w="11430"/>
              <a:solidFill>
                <a:schemeClr val="bg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428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309</Words>
  <Application>Microsoft Office PowerPoint</Application>
  <PresentationFormat>On-screen Show (4:3)</PresentationFormat>
  <Paragraphs>26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МУДРЕ  МИСЛИ</vt:lpstr>
      <vt:lpstr>Ко не зна, а не зна да не зна, опасан је - избегавајте га. Ко не зна, а зна да не зна, дете је - научите га! Ко зна, а не зна да зна, спава – пробудите га! Ко зна и зна да зна, мудар је – следите га!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ЖИВОТ НАМ ДАЈЕ САМО ОНО ШТО МИ ДРУГИМА ДАЈЕМО.</vt:lpstr>
      <vt:lpstr>PowerPoint Presentation</vt:lpstr>
      <vt:lpstr>БОЉЕ ЈЕ ЧИНИТИ МАЛО  А ДОБРО, НЕГО МНОГО А ЛОШЕ.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Мудре   мисли</dc:title>
  <dc:creator>Korisnik</dc:creator>
  <cp:lastModifiedBy>Korisnik</cp:lastModifiedBy>
  <cp:revision>18</cp:revision>
  <dcterms:created xsi:type="dcterms:W3CDTF">2012-12-29T21:04:22Z</dcterms:created>
  <dcterms:modified xsi:type="dcterms:W3CDTF">2012-12-30T10:38:49Z</dcterms:modified>
</cp:coreProperties>
</file>