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9" r:id="rId4"/>
    <p:sldId id="260" r:id="rId5"/>
    <p:sldId id="262" r:id="rId6"/>
    <p:sldId id="263" r:id="rId7"/>
    <p:sldId id="258" r:id="rId8"/>
    <p:sldId id="265" r:id="rId9"/>
    <p:sldId id="264" r:id="rId10"/>
    <p:sldId id="266" r:id="rId11"/>
    <p:sldId id="267" r:id="rId12"/>
    <p:sldId id="268" r:id="rId13"/>
    <p:sldId id="269" r:id="rId14"/>
    <p:sldId id="270" r:id="rId15"/>
    <p:sldId id="271" r:id="rId16"/>
    <p:sldId id="272" r:id="rId17"/>
    <p:sldId id="273" r:id="rId18"/>
    <p:sldId id="274" r:id="rId19"/>
    <p:sldId id="275"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20" autoAdjust="0"/>
    <p:restoredTop sz="94660"/>
  </p:normalViewPr>
  <p:slideViewPr>
    <p:cSldViewPr>
      <p:cViewPr varScale="1">
        <p:scale>
          <a:sx n="75" d="100"/>
          <a:sy n="75" d="100"/>
        </p:scale>
        <p:origin x="-1248"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95" name="Group 94"/>
          <p:cNvGrpSpPr/>
          <p:nvPr/>
        </p:nvGrpSpPr>
        <p:grpSpPr>
          <a:xfrm>
            <a:off x="0" y="-30477"/>
            <a:ext cx="9067800" cy="6889273"/>
            <a:chOff x="0" y="-30477"/>
            <a:chExt cx="9067800" cy="6889273"/>
          </a:xfrm>
        </p:grpSpPr>
        <p:cxnSp>
          <p:nvCxnSpPr>
            <p:cNvPr id="110" name="Straight Connector 109"/>
            <p:cNvCxnSpPr/>
            <p:nvPr/>
          </p:nvCxnSpPr>
          <p:spPr>
            <a:xfrm rot="16200000" flipH="1">
              <a:off x="-1447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rot="16200000" flipH="1">
              <a:off x="-1638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rot="5400000">
              <a:off x="-1485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rot="5400000">
              <a:off x="-32385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rot="16200000" flipH="1">
              <a:off x="-33147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rot="16200000" flipH="1">
              <a:off x="-1371600" y="2971800"/>
              <a:ext cx="6858000"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rot="16200000" flipH="1">
              <a:off x="-2819400" y="3200400"/>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rot="5400000">
              <a:off x="-2705099" y="3238500"/>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rot="16200000" flipH="1">
              <a:off x="-21336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rot="16200000" flipH="1">
              <a:off x="-31242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rot="16200000" flipH="1">
              <a:off x="-1828799" y="3352799"/>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rot="16200000" flipH="1">
              <a:off x="-28194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90" name="Straight Connector 189"/>
            <p:cNvCxnSpPr/>
            <p:nvPr/>
          </p:nvCxnSpPr>
          <p:spPr>
            <a:xfrm rot="16200000" flipH="1">
              <a:off x="-2438400" y="3124200"/>
              <a:ext cx="6858000" cy="609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65" name="Straight Connector 164"/>
            <p:cNvCxnSpPr/>
            <p:nvPr/>
          </p:nvCxnSpPr>
          <p:spPr>
            <a:xfrm rot="5400000">
              <a:off x="-173164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166" name="Straight Connector 165"/>
            <p:cNvCxnSpPr/>
            <p:nvPr/>
          </p:nvCxnSpPr>
          <p:spPr>
            <a:xfrm rot="5400000">
              <a:off x="-1142048"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rot="5400000">
              <a:off x="-9144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rot="5400000">
              <a:off x="-185547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rot="16200000" flipH="1">
              <a:off x="-26431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16200000" flipH="1">
              <a:off x="-1954530" y="3326130"/>
              <a:ext cx="6858000" cy="20574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rot="16200000" flipH="1">
              <a:off x="-2362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rot="16200000" flipH="1">
              <a:off x="-21336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rot="16200000" flipH="1">
              <a:off x="10668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16200000" flipH="1">
              <a:off x="8763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rot="5400000">
              <a:off x="1028700" y="3238500"/>
              <a:ext cx="6858000"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3" name="Straight Connector 212"/>
            <p:cNvCxnSpPr/>
            <p:nvPr/>
          </p:nvCxnSpPr>
          <p:spPr>
            <a:xfrm rot="5400000">
              <a:off x="-723900" y="3314700"/>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4" name="Straight Connector 213"/>
            <p:cNvCxnSpPr/>
            <p:nvPr/>
          </p:nvCxnSpPr>
          <p:spPr>
            <a:xfrm rot="16200000" flipH="1">
              <a:off x="-800100" y="3314700"/>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15" name="Straight Connector 214"/>
            <p:cNvCxnSpPr/>
            <p:nvPr/>
          </p:nvCxnSpPr>
          <p:spPr>
            <a:xfrm rot="5400000">
              <a:off x="-152400" y="3429000"/>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16" name="Straight Connector 215"/>
            <p:cNvCxnSpPr/>
            <p:nvPr/>
          </p:nvCxnSpPr>
          <p:spPr>
            <a:xfrm rot="16200000" flipH="1">
              <a:off x="-304800" y="3200400"/>
              <a:ext cx="6858000"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a:off x="-190499" y="3238500"/>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18" name="Straight Connector 217"/>
            <p:cNvCxnSpPr/>
            <p:nvPr/>
          </p:nvCxnSpPr>
          <p:spPr>
            <a:xfrm rot="16200000" flipH="1">
              <a:off x="381000" y="3200400"/>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19" name="Straight Connector 218"/>
            <p:cNvCxnSpPr/>
            <p:nvPr/>
          </p:nvCxnSpPr>
          <p:spPr>
            <a:xfrm rot="16200000" flipH="1">
              <a:off x="-609600" y="3276600"/>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0" name="Straight Connector 219"/>
            <p:cNvCxnSpPr/>
            <p:nvPr/>
          </p:nvCxnSpPr>
          <p:spPr>
            <a:xfrm rot="16200000" flipH="1">
              <a:off x="685801" y="3352799"/>
              <a:ext cx="6858000" cy="152401"/>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rot="16200000" flipH="1">
              <a:off x="-304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2" name="Straight Connector 221"/>
            <p:cNvCxnSpPr/>
            <p:nvPr/>
          </p:nvCxnSpPr>
          <p:spPr>
            <a:xfrm rot="5400000">
              <a:off x="-10287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a:off x="782955" y="2722245"/>
              <a:ext cx="6858000"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4" name="Straight Connector 223"/>
            <p:cNvCxnSpPr/>
            <p:nvPr/>
          </p:nvCxnSpPr>
          <p:spPr>
            <a:xfrm rot="5400000">
              <a:off x="1372552" y="3277552"/>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25" name="Straight Connector 224"/>
            <p:cNvCxnSpPr/>
            <p:nvPr/>
          </p:nvCxnSpPr>
          <p:spPr>
            <a:xfrm rot="5400000">
              <a:off x="16002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6" name="Straight Connector 225"/>
            <p:cNvCxnSpPr/>
            <p:nvPr/>
          </p:nvCxnSpPr>
          <p:spPr>
            <a:xfrm rot="5400000">
              <a:off x="659130" y="3227070"/>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16200000" flipH="1">
              <a:off x="-128587" y="3252788"/>
              <a:ext cx="6858000"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28" name="Straight Connector 227"/>
            <p:cNvCxnSpPr/>
            <p:nvPr/>
          </p:nvCxnSpPr>
          <p:spPr>
            <a:xfrm rot="16200000" flipH="1">
              <a:off x="560070" y="3326130"/>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29" name="Straight Connector 228"/>
            <p:cNvCxnSpPr/>
            <p:nvPr/>
          </p:nvCxnSpPr>
          <p:spPr>
            <a:xfrm rot="16200000" flipH="1">
              <a:off x="152400" y="3352800"/>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0" name="Straight Connector 229"/>
            <p:cNvCxnSpPr/>
            <p:nvPr/>
          </p:nvCxnSpPr>
          <p:spPr>
            <a:xfrm rot="16200000" flipH="1">
              <a:off x="3810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7" name="Straight Connector 236"/>
            <p:cNvCxnSpPr/>
            <p:nvPr/>
          </p:nvCxnSpPr>
          <p:spPr>
            <a:xfrm rot="16200000" flipH="1">
              <a:off x="2743200" y="3352801"/>
              <a:ext cx="6858000" cy="1524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38" name="Straight Connector 237"/>
            <p:cNvCxnSpPr/>
            <p:nvPr/>
          </p:nvCxnSpPr>
          <p:spPr>
            <a:xfrm rot="16200000" flipH="1">
              <a:off x="2095501"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9" name="Straight Connector 238"/>
            <p:cNvCxnSpPr/>
            <p:nvPr/>
          </p:nvCxnSpPr>
          <p:spPr>
            <a:xfrm rot="5400000">
              <a:off x="2705100" y="3238501"/>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0" name="Straight Connector 239"/>
            <p:cNvCxnSpPr/>
            <p:nvPr/>
          </p:nvCxnSpPr>
          <p:spPr>
            <a:xfrm rot="5400000">
              <a:off x="1828801" y="3276600"/>
              <a:ext cx="6857999"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41" name="Straight Connector 240"/>
            <p:cNvCxnSpPr/>
            <p:nvPr/>
          </p:nvCxnSpPr>
          <p:spPr>
            <a:xfrm rot="16200000" flipH="1">
              <a:off x="1066800" y="3200402"/>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42" name="Straight Connector 241"/>
            <p:cNvCxnSpPr/>
            <p:nvPr/>
          </p:nvCxnSpPr>
          <p:spPr>
            <a:xfrm rot="16200000" flipH="1">
              <a:off x="2362201" y="3352800"/>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43" name="Straight Connector 242"/>
            <p:cNvCxnSpPr/>
            <p:nvPr/>
          </p:nvCxnSpPr>
          <p:spPr>
            <a:xfrm rot="5400000">
              <a:off x="2646045" y="2722246"/>
              <a:ext cx="6858000"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244" name="Straight Connector 243"/>
            <p:cNvCxnSpPr/>
            <p:nvPr/>
          </p:nvCxnSpPr>
          <p:spPr>
            <a:xfrm rot="5400000">
              <a:off x="3048952" y="3277553"/>
              <a:ext cx="6858000"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45" name="Straight Connector 244"/>
            <p:cNvCxnSpPr/>
            <p:nvPr/>
          </p:nvCxnSpPr>
          <p:spPr>
            <a:xfrm rot="5400000">
              <a:off x="2895600" y="3276601"/>
              <a:ext cx="6858000"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6" name="Straight Connector 245"/>
            <p:cNvCxnSpPr/>
            <p:nvPr/>
          </p:nvCxnSpPr>
          <p:spPr>
            <a:xfrm rot="5400000">
              <a:off x="2388870" y="3227071"/>
              <a:ext cx="6858000"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7" name="Straight Connector 246"/>
            <p:cNvCxnSpPr/>
            <p:nvPr/>
          </p:nvCxnSpPr>
          <p:spPr>
            <a:xfrm rot="16200000" flipH="1">
              <a:off x="22364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8" name="Straight Connector 247"/>
            <p:cNvCxnSpPr/>
            <p:nvPr/>
          </p:nvCxnSpPr>
          <p:spPr>
            <a:xfrm rot="16200000" flipH="1">
              <a:off x="17526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9" name="Straight Connector 248"/>
            <p:cNvCxnSpPr/>
            <p:nvPr/>
          </p:nvCxnSpPr>
          <p:spPr>
            <a:xfrm rot="16200000" flipH="1">
              <a:off x="19812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0" name="Straight Connector 249"/>
            <p:cNvCxnSpPr/>
            <p:nvPr/>
          </p:nvCxnSpPr>
          <p:spPr>
            <a:xfrm rot="5400000">
              <a:off x="3467100" y="3314701"/>
              <a:ext cx="6858000"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1" name="Straight Connector 250"/>
            <p:cNvCxnSpPr/>
            <p:nvPr/>
          </p:nvCxnSpPr>
          <p:spPr>
            <a:xfrm rot="16200000" flipH="1">
              <a:off x="3467099" y="3314701"/>
              <a:ext cx="6858000"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52" name="Straight Connector 251"/>
            <p:cNvCxnSpPr/>
            <p:nvPr/>
          </p:nvCxnSpPr>
          <p:spPr>
            <a:xfrm rot="5400000">
              <a:off x="4038600" y="3429001"/>
              <a:ext cx="6858000"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53" name="Straight Connector 252"/>
            <p:cNvCxnSpPr/>
            <p:nvPr/>
          </p:nvCxnSpPr>
          <p:spPr>
            <a:xfrm rot="16200000" flipH="1">
              <a:off x="3886200" y="3200401"/>
              <a:ext cx="6858000"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254" name="Straight Connector 253"/>
            <p:cNvCxnSpPr/>
            <p:nvPr/>
          </p:nvCxnSpPr>
          <p:spPr>
            <a:xfrm rot="5400000">
              <a:off x="4000501" y="3238501"/>
              <a:ext cx="6858000"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rot="16200000" flipH="1">
              <a:off x="4572000" y="3200401"/>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57" name="Straight Connector 256"/>
            <p:cNvCxnSpPr/>
            <p:nvPr/>
          </p:nvCxnSpPr>
          <p:spPr>
            <a:xfrm rot="16200000" flipH="1">
              <a:off x="3733800" y="3352800"/>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58" name="Straight Connector 257"/>
            <p:cNvCxnSpPr/>
            <p:nvPr/>
          </p:nvCxnSpPr>
          <p:spPr>
            <a:xfrm rot="5400000">
              <a:off x="3619500" y="3314700"/>
              <a:ext cx="6858000"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59" name="Straight Connector 258"/>
            <p:cNvCxnSpPr/>
            <p:nvPr/>
          </p:nvCxnSpPr>
          <p:spPr>
            <a:xfrm rot="16200000" flipH="1">
              <a:off x="4214813" y="3252788"/>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60" name="Straight Connector 259"/>
            <p:cNvCxnSpPr/>
            <p:nvPr/>
          </p:nvCxnSpPr>
          <p:spPr>
            <a:xfrm rot="16200000" flipH="1">
              <a:off x="4751070" y="3326131"/>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rot="16200000" flipH="1">
              <a:off x="4343400" y="3352801"/>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2" name="Straight Connector 261"/>
            <p:cNvCxnSpPr/>
            <p:nvPr/>
          </p:nvCxnSpPr>
          <p:spPr>
            <a:xfrm rot="16200000" flipH="1">
              <a:off x="4572000" y="3352801"/>
              <a:ext cx="6858000"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64" name="Straight Connector 263"/>
            <p:cNvCxnSpPr/>
            <p:nvPr/>
          </p:nvCxnSpPr>
          <p:spPr>
            <a:xfrm rot="16200000" flipH="1">
              <a:off x="5257800" y="3352802"/>
              <a:ext cx="685800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rot="16200000" flipH="1">
              <a:off x="5067300" y="3238502"/>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6" name="Straight Connector 265"/>
            <p:cNvCxnSpPr/>
            <p:nvPr/>
          </p:nvCxnSpPr>
          <p:spPr>
            <a:xfrm rot="5400000">
              <a:off x="5219700" y="3238502"/>
              <a:ext cx="6858000" cy="381000"/>
            </a:xfrm>
            <a:prstGeom prst="line">
              <a:avLst/>
            </a:prstGeom>
            <a:ln w="5080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p:nvPr/>
          </p:nvCxnSpPr>
          <p:spPr>
            <a:xfrm rot="16200000" flipH="1">
              <a:off x="4876801" y="3352801"/>
              <a:ext cx="6858000"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268" name="Straight Connector 267"/>
            <p:cNvCxnSpPr/>
            <p:nvPr/>
          </p:nvCxnSpPr>
          <p:spPr>
            <a:xfrm rot="5400000">
              <a:off x="5527994" y="3318196"/>
              <a:ext cx="6888479"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70" name="Straight Connector 269"/>
            <p:cNvCxnSpPr/>
            <p:nvPr/>
          </p:nvCxnSpPr>
          <p:spPr>
            <a:xfrm rot="5400000">
              <a:off x="4850130" y="3227072"/>
              <a:ext cx="6858000"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71" name="Straight Connector 270"/>
            <p:cNvCxnSpPr/>
            <p:nvPr/>
          </p:nvCxnSpPr>
          <p:spPr>
            <a:xfrm rot="16200000" flipH="1">
              <a:off x="4751070" y="3326132"/>
              <a:ext cx="6858000"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8" name="Straight Connector 277"/>
            <p:cNvCxnSpPr/>
            <p:nvPr/>
          </p:nvCxnSpPr>
          <p:spPr>
            <a:xfrm rot="5400000">
              <a:off x="5562599" y="3429001"/>
              <a:ext cx="685800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83" name="Straight Connector 282"/>
            <p:cNvCxnSpPr/>
            <p:nvPr/>
          </p:nvCxnSpPr>
          <p:spPr>
            <a:xfrm rot="5400000">
              <a:off x="2552700" y="3390900"/>
              <a:ext cx="6858000"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289" name="Straight Connector 288"/>
            <p:cNvCxnSpPr/>
            <p:nvPr/>
          </p:nvCxnSpPr>
          <p:spPr>
            <a:xfrm rot="16200000" flipH="1">
              <a:off x="3048000" y="3352800"/>
              <a:ext cx="6858000"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2" name="Straight Connector 291"/>
            <p:cNvCxnSpPr/>
            <p:nvPr/>
          </p:nvCxnSpPr>
          <p:spPr>
            <a:xfrm rot="16200000" flipH="1">
              <a:off x="3238500" y="3238500"/>
              <a:ext cx="6858000"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294" name="Straight Connector 293"/>
            <p:cNvCxnSpPr/>
            <p:nvPr/>
          </p:nvCxnSpPr>
          <p:spPr>
            <a:xfrm rot="5400000">
              <a:off x="2133600" y="3276600"/>
              <a:ext cx="6858000"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298" name="Straight Connector 297"/>
            <p:cNvCxnSpPr/>
            <p:nvPr/>
          </p:nvCxnSpPr>
          <p:spPr>
            <a:xfrm rot="16200000" flipH="1">
              <a:off x="3148013" y="3252789"/>
              <a:ext cx="6858000"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299" name="Straight Connector 298"/>
            <p:cNvCxnSpPr/>
            <p:nvPr/>
          </p:nvCxnSpPr>
          <p:spPr>
            <a:xfrm rot="5400000">
              <a:off x="3771900" y="3238500"/>
              <a:ext cx="6858000"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2" name="Straight Connector 301"/>
            <p:cNvCxnSpPr/>
            <p:nvPr/>
          </p:nvCxnSpPr>
          <p:spPr>
            <a:xfrm rot="5400000">
              <a:off x="4229100" y="2933700"/>
              <a:ext cx="6858000"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07" name="Straight Connector 306"/>
            <p:cNvCxnSpPr/>
            <p:nvPr/>
          </p:nvCxnSpPr>
          <p:spPr>
            <a:xfrm rot="16200000" flipH="1">
              <a:off x="1371600" y="3200403"/>
              <a:ext cx="6858000"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4" name="Date Placeholder 3"/>
          <p:cNvSpPr>
            <a:spLocks noGrp="1"/>
          </p:cNvSpPr>
          <p:nvPr>
            <p:ph type="dt" sz="half" idx="10"/>
          </p:nvPr>
        </p:nvSpPr>
        <p:spPr/>
        <p:txBody>
          <a:bodyPr/>
          <a:lstStyle/>
          <a:p>
            <a:fld id="{63BF4CC7-374D-4E7C-BCE8-8FEC0C18590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D59F-8ADF-4417-ADC6-492837C340E8}" type="slidenum">
              <a:rPr lang="en-US" smtClean="0"/>
              <a:t>‹#›</a:t>
            </a:fld>
            <a:endParaRPr lang="en-US"/>
          </a:p>
        </p:txBody>
      </p:sp>
      <p:sp>
        <p:nvSpPr>
          <p:cNvPr id="113" name="Rectangle 112"/>
          <p:cNvSpPr/>
          <p:nvPr/>
        </p:nvSpPr>
        <p:spPr>
          <a:xfrm>
            <a:off x="0" y="1905000"/>
            <a:ext cx="4953000" cy="3124200"/>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grpSp>
        <p:nvGrpSpPr>
          <p:cNvPr id="94" name="Group 93"/>
          <p:cNvGrpSpPr/>
          <p:nvPr/>
        </p:nvGrpSpPr>
        <p:grpSpPr>
          <a:xfrm>
            <a:off x="0" y="2057400"/>
            <a:ext cx="4801394" cy="2820988"/>
            <a:chOff x="0" y="2057400"/>
            <a:chExt cx="4801394" cy="2820988"/>
          </a:xfrm>
        </p:grpSpPr>
        <p:cxnSp>
          <p:nvCxnSpPr>
            <p:cNvPr id="117" name="Straight Connector 116"/>
            <p:cNvCxnSpPr/>
            <p:nvPr/>
          </p:nvCxnSpPr>
          <p:spPr>
            <a:xfrm>
              <a:off x="0" y="20574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8" name="Straight Connector 117"/>
            <p:cNvCxnSpPr/>
            <p:nvPr/>
          </p:nvCxnSpPr>
          <p:spPr>
            <a:xfrm>
              <a:off x="0" y="4876800"/>
              <a:ext cx="48006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0" name="Straight Connector 119"/>
            <p:cNvCxnSpPr/>
            <p:nvPr/>
          </p:nvCxnSpPr>
          <p:spPr>
            <a:xfrm rot="5400000">
              <a:off x="3391694" y="3467100"/>
              <a:ext cx="2818606"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228600" y="2130425"/>
            <a:ext cx="4419600" cy="1600327"/>
          </a:xfrm>
        </p:spPr>
        <p:txBody>
          <a:bodyPr anchor="b">
            <a:normAutofit/>
          </a:bodyPr>
          <a:lstStyle>
            <a:lvl1pPr algn="l">
              <a:defRPr sz="3600" b="1" cap="none" spc="40" baseline="0">
                <a:ln w="13335" cmpd="sng">
                  <a:solidFill>
                    <a:schemeClr val="accent1">
                      <a:lumMod val="50000"/>
                    </a:schemeClr>
                  </a:solidFill>
                  <a:prstDash val="solid"/>
                </a:ln>
                <a:solidFill>
                  <a:schemeClr val="accent6">
                    <a:tint val="1000"/>
                  </a:schemeClr>
                </a:solidFill>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28600" y="3733800"/>
            <a:ext cx="4419600" cy="1066800"/>
          </a:xfrm>
        </p:spPr>
        <p:txBody>
          <a:bodyPr>
            <a:normAutofit/>
          </a:bodyPr>
          <a:lstStyle>
            <a:lvl1pPr marL="0" indent="0" algn="l">
              <a:buNone/>
              <a:defRPr sz="22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F4CC7-374D-4E7C-BCE8-8FEC0C18590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D59F-8ADF-4417-ADC6-492837C340E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F4CC7-374D-4E7C-BCE8-8FEC0C18590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D59F-8ADF-4417-ADC6-492837C340E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3BF4CC7-374D-4E7C-BCE8-8FEC0C18590E}" type="datetimeFigureOut">
              <a:rPr lang="en-US" smtClean="0"/>
              <a:t>11/13/2013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20D59F-8ADF-4417-ADC6-492837C340E8}"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grpSp>
        <p:nvGrpSpPr>
          <p:cNvPr id="7" name="Group 92"/>
          <p:cNvGrpSpPr/>
          <p:nvPr/>
        </p:nvGrpSpPr>
        <p:grpSpPr>
          <a:xfrm>
            <a:off x="1" y="-30478"/>
            <a:ext cx="9067799" cy="4846320"/>
            <a:chOff x="1" y="-30477"/>
            <a:chExt cx="9067799" cy="4526277"/>
          </a:xfrm>
        </p:grpSpPr>
        <p:cxnSp>
          <p:nvCxnSpPr>
            <p:cNvPr id="8" name="Straight Connector 7"/>
            <p:cNvCxnSpPr/>
            <p:nvPr/>
          </p:nvCxnSpPr>
          <p:spPr>
            <a:xfrm rot="16200000" flipH="1">
              <a:off x="-2716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rot="16200000" flipH="1">
              <a:off x="-4621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rot="5400000">
              <a:off x="-30976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5400000">
              <a:off x="-206236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rot="16200000" flipH="1">
              <a:off x="-213856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rot="16200000" flipH="1">
              <a:off x="-195465" y="1785212"/>
              <a:ext cx="4505731" cy="9144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164326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5400000">
              <a:off x="-1528964"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6200000" flipH="1">
              <a:off x="-95746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6200000" flipH="1">
              <a:off x="-194806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6200000" flipH="1">
              <a:off x="-652664" y="2166211"/>
              <a:ext cx="4505731" cy="152401"/>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6200000" flipH="1">
              <a:off x="-16432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H="1">
              <a:off x="-1790700" y="2019300"/>
              <a:ext cx="4495800" cy="4572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5400000">
              <a:off x="-55551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5400000">
              <a:off x="340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26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5400000">
              <a:off x="-67933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6200000" flipH="1">
              <a:off x="-1467052"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6200000" flipH="1">
              <a:off x="-77839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6200000" flipH="1">
              <a:off x="-118606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rot="16200000" flipH="1">
              <a:off x="-95746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6200000" flipH="1">
              <a:off x="22429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rot="16200000" flipH="1">
              <a:off x="20524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2204835" y="2051912"/>
              <a:ext cx="4505731" cy="3810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a:off x="452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16200000" flipH="1">
              <a:off x="376035"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a:off x="1023735" y="2242139"/>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16200000" flipH="1">
              <a:off x="871335" y="2013812"/>
              <a:ext cx="4505731" cy="4572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a:off x="985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16200000" flipH="1">
              <a:off x="1557135" y="2013812"/>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16200000" flipH="1">
              <a:off x="5665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6200000" flipH="1">
              <a:off x="1861936" y="2166211"/>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rot="16200000" flipH="1">
              <a:off x="8713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rot="5400000">
              <a:off x="1474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a:off x="1959090" y="1535657"/>
              <a:ext cx="4505731" cy="1413510"/>
            </a:xfrm>
            <a:prstGeom prst="line">
              <a:avLst/>
            </a:prstGeom>
            <a:ln>
              <a:solidFill>
                <a:schemeClr val="accent1">
                  <a:alpha val="39000"/>
                </a:schemeClr>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rot="5400000">
              <a:off x="2548687" y="2090964"/>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a:off x="27763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rot="5400000">
              <a:off x="183526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rot="16200000" flipH="1">
              <a:off x="1047548" y="2066200"/>
              <a:ext cx="4505731" cy="352425"/>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rot="16200000" flipH="1">
              <a:off x="1736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rot="16200000" flipH="1">
              <a:off x="1328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6200000" flipH="1">
              <a:off x="1557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rot="16200000" flipH="1">
              <a:off x="39193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rot="16200000" flipH="1">
              <a:off x="3271636"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rot="5400000">
              <a:off x="38812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rot="5400000">
              <a:off x="3004936" y="2090012"/>
              <a:ext cx="4505730" cy="3048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rot="16200000" flipH="1">
              <a:off x="22429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rot="16200000" flipH="1">
              <a:off x="35383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rot="5400000">
              <a:off x="3822180" y="1535657"/>
              <a:ext cx="4505731" cy="1413510"/>
            </a:xfrm>
            <a:prstGeom prst="line">
              <a:avLst/>
            </a:prstGeom>
            <a:ln>
              <a:solidFill>
                <a:schemeClr val="accent1">
                  <a:alpha val="56000"/>
                </a:schemeClr>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rot="5400000">
              <a:off x="4225087" y="2090965"/>
              <a:ext cx="4505731" cy="302895"/>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rot="5400000">
              <a:off x="4071735" y="2090012"/>
              <a:ext cx="4505731" cy="304800"/>
            </a:xfrm>
            <a:prstGeom prst="line">
              <a:avLst/>
            </a:prstGeom>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rot="5400000">
              <a:off x="3565005" y="2040482"/>
              <a:ext cx="4505731" cy="40386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rot="16200000" flipH="1">
              <a:off x="34126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rot="16200000" flipH="1">
              <a:off x="2928735" y="2166212"/>
              <a:ext cx="4505731" cy="152400"/>
            </a:xfrm>
            <a:prstGeom prst="line">
              <a:avLst/>
            </a:prstGeom>
            <a:ln w="57150">
              <a:solidFill>
                <a:schemeClr val="accent1">
                  <a:alpha val="3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rot="16200000" flipH="1">
              <a:off x="3081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rot="5400000">
              <a:off x="4643235" y="2128112"/>
              <a:ext cx="4505731" cy="228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rot="16200000" flipH="1">
              <a:off x="4643234" y="2128112"/>
              <a:ext cx="4505731" cy="22860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5400000">
              <a:off x="5214735" y="2242140"/>
              <a:ext cx="4505731" cy="1588"/>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rot="16200000" flipH="1">
              <a:off x="5062335" y="2013812"/>
              <a:ext cx="4505731" cy="457200"/>
            </a:xfrm>
            <a:prstGeom prst="line">
              <a:avLst/>
            </a:prstGeom>
            <a:ln>
              <a:solidFill>
                <a:schemeClr val="accent1">
                  <a:alpha val="90000"/>
                </a:schemeClr>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rot="5400000">
              <a:off x="5176636" y="2051912"/>
              <a:ext cx="4505731" cy="3810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rot="16200000" flipH="1">
              <a:off x="5748135" y="2013813"/>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rot="16200000" flipH="1">
              <a:off x="49099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rot="5400000">
              <a:off x="4795635" y="2128112"/>
              <a:ext cx="4505731" cy="22860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rot="16200000" flipH="1">
              <a:off x="53909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rot="16200000" flipH="1">
              <a:off x="5927205" y="2139542"/>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rot="16200000" flipH="1">
              <a:off x="5519535" y="2166212"/>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rot="16200000" flipH="1">
              <a:off x="5748135" y="2166212"/>
              <a:ext cx="4505731" cy="152400"/>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rot="16200000" flipH="1">
              <a:off x="6433935" y="2166213"/>
              <a:ext cx="4505731"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rot="16200000" flipH="1">
              <a:off x="62434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rot="5400000">
              <a:off x="6395835" y="2051913"/>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rot="16200000" flipH="1">
              <a:off x="6052936" y="2166212"/>
              <a:ext cx="4505731" cy="152401"/>
            </a:xfrm>
            <a:prstGeom prst="line">
              <a:avLst/>
            </a:prstGeom>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rot="5400000">
              <a:off x="6709356" y="2136834"/>
              <a:ext cx="4525755" cy="191133"/>
            </a:xfrm>
            <a:prstGeom prst="line">
              <a:avLst/>
            </a:prstGeom>
            <a:effectLst/>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rot="5400000">
              <a:off x="6026265" y="2040483"/>
              <a:ext cx="4505731" cy="40386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rot="16200000" flipH="1">
              <a:off x="5927205" y="2139543"/>
              <a:ext cx="4505731" cy="205740"/>
            </a:xfrm>
            <a:prstGeom prst="line">
              <a:avLst/>
            </a:prstGeom>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rot="5400000">
              <a:off x="6738734" y="2242140"/>
              <a:ext cx="4505732" cy="1588"/>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rot="5400000">
              <a:off x="3728835" y="2204312"/>
              <a:ext cx="4505731" cy="76200"/>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rot="16200000" flipH="1">
              <a:off x="4224135" y="2166212"/>
              <a:ext cx="4505731" cy="1524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rot="16200000" flipH="1">
              <a:off x="4414635" y="2051912"/>
              <a:ext cx="4505731" cy="381000"/>
            </a:xfrm>
            <a:prstGeom prst="line">
              <a:avLst/>
            </a:prstGeom>
            <a:ln w="19050">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rot="5400000">
              <a:off x="3309735" y="2090012"/>
              <a:ext cx="4505731" cy="304800"/>
            </a:xfrm>
            <a:prstGeom prst="line">
              <a:avLst/>
            </a:prstGeom>
            <a:ln w="47625">
              <a:solidFill>
                <a:schemeClr val="accent1">
                  <a:alpha val="63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rot="16200000" flipH="1">
              <a:off x="4324148" y="2066200"/>
              <a:ext cx="4505731" cy="352425"/>
            </a:xfrm>
            <a:prstGeom prst="line">
              <a:avLst/>
            </a:prstGeom>
            <a:ln w="15875">
              <a:solidFill>
                <a:schemeClr val="accent1">
                  <a:alpha val="72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rot="5400000">
              <a:off x="4948035" y="2051912"/>
              <a:ext cx="4505731" cy="38100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rot="5400000">
              <a:off x="5405235" y="1747112"/>
              <a:ext cx="4505731" cy="990600"/>
            </a:xfrm>
            <a:prstGeom prst="line">
              <a:avLst/>
            </a:prstGeom>
            <a:ln w="28575">
              <a:solidFill>
                <a:schemeClr val="accent1">
                  <a:alpha val="58000"/>
                </a:schemeClr>
              </a:solidFil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rot="16200000" flipH="1">
              <a:off x="2547735" y="2013814"/>
              <a:ext cx="4505731" cy="457199"/>
            </a:xfrm>
            <a:prstGeom prst="line">
              <a:avLst/>
            </a:prstGeom>
            <a:ln w="38100">
              <a:solidFill>
                <a:schemeClr val="accent1">
                  <a:alpha val="47000"/>
                </a:schemeClr>
              </a:solidFill>
            </a:ln>
          </p:spPr>
          <p:style>
            <a:lnRef idx="1">
              <a:schemeClr val="accent1"/>
            </a:lnRef>
            <a:fillRef idx="0">
              <a:schemeClr val="accent1"/>
            </a:fillRef>
            <a:effectRef idx="0">
              <a:schemeClr val="accent1"/>
            </a:effectRef>
            <a:fontRef idx="minor">
              <a:schemeClr val="tx1"/>
            </a:fontRef>
          </p:style>
        </p:cxnSp>
      </p:grpSp>
      <p:sp>
        <p:nvSpPr>
          <p:cNvPr id="94" name="Rectangle 93"/>
          <p:cNvSpPr/>
          <p:nvPr/>
        </p:nvSpPr>
        <p:spPr>
          <a:xfrm>
            <a:off x="0" y="4311168"/>
            <a:ext cx="9144000" cy="1905000"/>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96" name="Straight Connector 95"/>
          <p:cNvCxnSpPr/>
          <p:nvPr/>
        </p:nvCxnSpPr>
        <p:spPr>
          <a:xfrm>
            <a:off x="0" y="4387368"/>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p:nvPr/>
        </p:nvCxnSpPr>
        <p:spPr>
          <a:xfrm>
            <a:off x="0" y="6138380"/>
            <a:ext cx="914400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5621364"/>
            <a:ext cx="8305800" cy="414649"/>
          </a:xfrm>
        </p:spPr>
        <p:txBody>
          <a:bodyPr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5" name="Title 94"/>
          <p:cNvSpPr>
            <a:spLocks noGrp="1"/>
          </p:cNvSpPr>
          <p:nvPr>
            <p:ph type="title"/>
          </p:nvPr>
        </p:nvSpPr>
        <p:spPr>
          <a:xfrm>
            <a:off x="457200" y="4463568"/>
            <a:ext cx="8305800" cy="1143000"/>
          </a:xfrm>
        </p:spPr>
        <p:txBody>
          <a:bodyPr/>
          <a:lstStyle/>
          <a:p>
            <a:r>
              <a:rPr lang="en-US" smtClean="0"/>
              <a:t>Click to edit Master title style</a:t>
            </a:r>
            <a:endParaRPr lang="en-US"/>
          </a:p>
        </p:txBody>
      </p:sp>
      <p:sp>
        <p:nvSpPr>
          <p:cNvPr id="2" name="Date Placeholder 1"/>
          <p:cNvSpPr>
            <a:spLocks noGrp="1"/>
          </p:cNvSpPr>
          <p:nvPr>
            <p:ph type="dt" sz="half" idx="10"/>
          </p:nvPr>
        </p:nvSpPr>
        <p:spPr/>
        <p:txBody>
          <a:bodyPr/>
          <a:lstStyle/>
          <a:p>
            <a:fld id="{63BF4CC7-374D-4E7C-BCE8-8FEC0C18590E}" type="datetimeFigureOut">
              <a:rPr lang="en-US" smtClean="0"/>
              <a:t>11/13/2013</a:t>
            </a:fld>
            <a:endParaRPr lang="en-US"/>
          </a:p>
        </p:txBody>
      </p:sp>
      <p:sp>
        <p:nvSpPr>
          <p:cNvPr id="91" name="Footer Placeholder 90"/>
          <p:cNvSpPr>
            <a:spLocks noGrp="1"/>
          </p:cNvSpPr>
          <p:nvPr>
            <p:ph type="ftr" sz="quarter" idx="11"/>
          </p:nvPr>
        </p:nvSpPr>
        <p:spPr/>
        <p:txBody>
          <a:bodyPr/>
          <a:lstStyle/>
          <a:p>
            <a:endParaRPr lang="en-US"/>
          </a:p>
        </p:txBody>
      </p:sp>
      <p:sp>
        <p:nvSpPr>
          <p:cNvPr id="92" name="Slide Number Placeholder 91"/>
          <p:cNvSpPr>
            <a:spLocks noGrp="1"/>
          </p:cNvSpPr>
          <p:nvPr>
            <p:ph type="sldNum" sz="quarter" idx="12"/>
          </p:nvPr>
        </p:nvSpPr>
        <p:spPr/>
        <p:txBody>
          <a:bodyPr/>
          <a:lstStyle/>
          <a:p>
            <a:fld id="{5520D59F-8ADF-4417-ADC6-492837C340E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3BF4CC7-374D-4E7C-BCE8-8FEC0C18590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0D59F-8ADF-4417-ADC6-492837C340E8}"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lgn="ctr">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3BF4CC7-374D-4E7C-BCE8-8FEC0C18590E}" type="datetimeFigureOut">
              <a:rPr lang="en-US" smtClean="0"/>
              <a:t>11/13/2013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20D59F-8ADF-4417-ADC6-492837C340E8}"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3BF4CC7-374D-4E7C-BCE8-8FEC0C18590E}" type="datetimeFigureOut">
              <a:rPr lang="en-US" smtClean="0"/>
              <a:t>11/13/2013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20D59F-8ADF-4417-ADC6-492837C340E8}"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BF4CC7-374D-4E7C-BCE8-8FEC0C18590E}" type="datetimeFigureOut">
              <a:rPr lang="en-US" smtClean="0"/>
              <a:t>11/13/2013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20D59F-8ADF-4417-ADC6-492837C340E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200400" y="273050"/>
            <a:ext cx="5486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3BF4CC7-374D-4E7C-BCE8-8FEC0C18590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0D59F-8ADF-4417-ADC6-492837C340E8}" type="slidenum">
              <a:rPr lang="en-US" smtClean="0"/>
              <a:t>‹#›</a:t>
            </a:fld>
            <a:endParaRPr lang="en-US"/>
          </a:p>
        </p:txBody>
      </p:sp>
      <p:sp>
        <p:nvSpPr>
          <p:cNvPr id="37" name="Rectangle 36"/>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9" name="Straight Connector 38"/>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2400" y="1901952"/>
            <a:ext cx="2377440" cy="1371600"/>
          </a:xfrm>
        </p:spPr>
        <p:txBody>
          <a:bodyPr anchor="b">
            <a:normAutofit/>
          </a:bodyPr>
          <a:lstStyle>
            <a:lvl1pPr algn="l" defTabSz="914400" rtl="0" eaLnBrk="1" latinLnBrk="0" hangingPunct="1">
              <a:spcBef>
                <a:spcPct val="0"/>
              </a:spcBef>
              <a:buNone/>
              <a:tabLst>
                <a:tab pos="3830638" algn="l"/>
              </a:tabLst>
              <a:defRPr lang="en-US" sz="2600" b="1" kern="1200" cap="none" spc="20" baseline="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latin typeface="+mj-lt"/>
                <a:ea typeface="+mj-ea"/>
                <a:cs typeface="+mj-cs"/>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3552"/>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200400" y="381000"/>
            <a:ext cx="5562600" cy="5638800"/>
          </a:xfrm>
          <a:solidFill>
            <a:schemeClr val="bg2"/>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5" name="Date Placeholder 4"/>
          <p:cNvSpPr>
            <a:spLocks noGrp="1"/>
          </p:cNvSpPr>
          <p:nvPr>
            <p:ph type="dt" sz="half" idx="10"/>
          </p:nvPr>
        </p:nvSpPr>
        <p:spPr/>
        <p:txBody>
          <a:bodyPr/>
          <a:lstStyle/>
          <a:p>
            <a:fld id="{63BF4CC7-374D-4E7C-BCE8-8FEC0C18590E}" type="datetimeFigureOut">
              <a:rPr lang="en-US" smtClean="0"/>
              <a:t>11/13/2013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20D59F-8ADF-4417-ADC6-492837C340E8}" type="slidenum">
              <a:rPr lang="en-US" smtClean="0"/>
              <a:t>‹#›</a:t>
            </a:fld>
            <a:endParaRPr lang="en-US"/>
          </a:p>
        </p:txBody>
      </p:sp>
      <p:sp>
        <p:nvSpPr>
          <p:cNvPr id="33" name="Rectangle 32"/>
          <p:cNvSpPr/>
          <p:nvPr/>
        </p:nvSpPr>
        <p:spPr>
          <a:xfrm>
            <a:off x="0" y="1563624"/>
            <a:ext cx="2761488" cy="3313176"/>
          </a:xfrm>
          <a:prstGeom prst="rect">
            <a:avLst/>
          </a:prstGeom>
          <a:solidFill>
            <a:schemeClr val="accent1"/>
          </a:solidFill>
          <a:ln>
            <a:noFill/>
          </a:ln>
          <a:effectLst>
            <a:outerShdw blurRad="50800" dist="38100" dir="2700000" algn="ctr" rotWithShape="0">
              <a:srgbClr val="00000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cxnSp>
        <p:nvCxnSpPr>
          <p:cNvPr id="34" name="Straight Connector 33"/>
          <p:cNvCxnSpPr/>
          <p:nvPr/>
        </p:nvCxnSpPr>
        <p:spPr>
          <a:xfrm rot="5400000">
            <a:off x="1128157" y="3221339"/>
            <a:ext cx="3017520" cy="794"/>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0" y="1712976"/>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0" y="4733544"/>
            <a:ext cx="2651760" cy="1588"/>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155448" y="1905000"/>
            <a:ext cx="2377440" cy="1371600"/>
          </a:xfrm>
        </p:spPr>
        <p:txBody>
          <a:bodyPr anchor="b">
            <a:normAutofit/>
          </a:bodyPr>
          <a:lstStyle>
            <a:lvl1pPr algn="l">
              <a:defRPr sz="2600" b="1" cap="none" spc="20" baseline="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152400" y="3276600"/>
            <a:ext cx="2377440" cy="1371600"/>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90" name="Rectangle 189"/>
          <p:cNvSpPr/>
          <p:nvPr/>
        </p:nvSpPr>
        <p:spPr>
          <a:xfrm>
            <a:off x="149352" y="137160"/>
            <a:ext cx="8869680" cy="6583680"/>
          </a:xfrm>
          <a:prstGeom prst="rect">
            <a:avLst/>
          </a:prstGeom>
          <a:noFill/>
          <a:ln w="19050" cmpd="sng">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kern="1200">
              <a:solidFill>
                <a:prstClr val="white"/>
              </a:solidFill>
              <a:latin typeface="Tw Cen MT"/>
              <a:ea typeface="+mn-ea"/>
              <a:cs typeface="+mn-cs"/>
            </a:endParaRPr>
          </a:p>
        </p:txBody>
      </p:sp>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12408"/>
            <a:ext cx="2133600" cy="365125"/>
          </a:xfrm>
          <a:prstGeom prst="rect">
            <a:avLst/>
          </a:prstGeom>
        </p:spPr>
        <p:txBody>
          <a:bodyPr vert="horz" lIns="91440" tIns="45720" rIns="91440" bIns="45720" rtlCol="0" anchor="ctr"/>
          <a:lstStyle>
            <a:lvl1pPr algn="l">
              <a:defRPr sz="1200">
                <a:solidFill>
                  <a:schemeClr val="tx2"/>
                </a:solidFill>
              </a:defRPr>
            </a:lvl1pPr>
          </a:lstStyle>
          <a:p>
            <a:fld id="{63BF4CC7-374D-4E7C-BCE8-8FEC0C18590E}" type="datetimeFigureOut">
              <a:rPr lang="en-US" smtClean="0"/>
              <a:t>11/13/2013</a:t>
            </a:fld>
            <a:endParaRPr lang="en-US"/>
          </a:p>
        </p:txBody>
      </p:sp>
      <p:sp>
        <p:nvSpPr>
          <p:cNvPr id="5" name="Footer Placeholder 4"/>
          <p:cNvSpPr>
            <a:spLocks noGrp="1"/>
          </p:cNvSpPr>
          <p:nvPr>
            <p:ph type="ftr" sz="quarter" idx="3"/>
          </p:nvPr>
        </p:nvSpPr>
        <p:spPr>
          <a:xfrm>
            <a:off x="2831123" y="6312408"/>
            <a:ext cx="3481754" cy="365125"/>
          </a:xfrm>
          <a:prstGeom prst="rect">
            <a:avLst/>
          </a:prstGeom>
        </p:spPr>
        <p:txBody>
          <a:bodyPr vert="horz" lIns="91440" tIns="45720" rIns="91440" bIns="45720" rtlCol="0" anchor="ctr"/>
          <a:lstStyle>
            <a:lvl1pPr algn="ctr">
              <a:defRPr sz="1200">
                <a:solidFill>
                  <a:schemeClr val="tx2"/>
                </a:solidFill>
              </a:defRPr>
            </a:lvl1pPr>
          </a:lstStyle>
          <a:p>
            <a:endParaRPr lang="en-US"/>
          </a:p>
        </p:txBody>
      </p:sp>
      <p:sp>
        <p:nvSpPr>
          <p:cNvPr id="6" name="Slide Number Placeholder 5"/>
          <p:cNvSpPr>
            <a:spLocks noGrp="1"/>
          </p:cNvSpPr>
          <p:nvPr>
            <p:ph type="sldNum" sz="quarter" idx="4"/>
          </p:nvPr>
        </p:nvSpPr>
        <p:spPr>
          <a:xfrm>
            <a:off x="6553200" y="6312408"/>
            <a:ext cx="2133600" cy="365125"/>
          </a:xfrm>
          <a:prstGeom prst="rect">
            <a:avLst/>
          </a:prstGeom>
        </p:spPr>
        <p:txBody>
          <a:bodyPr vert="horz" lIns="91440" tIns="45720" rIns="91440" bIns="45720" rtlCol="0" anchor="ctr"/>
          <a:lstStyle>
            <a:lvl1pPr algn="r">
              <a:defRPr sz="1200">
                <a:solidFill>
                  <a:schemeClr val="tx2"/>
                </a:solidFill>
              </a:defRPr>
            </a:lvl1pPr>
          </a:lstStyle>
          <a:p>
            <a:fld id="{5520D59F-8ADF-4417-ADC6-492837C340E8}"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tabLst>
          <a:tab pos="3830638" algn="l"/>
        </a:tabLst>
        <a:defRPr sz="3600" b="1" kern="1200" cap="none" spc="50">
          <a:ln w="13335" cmpd="sng">
            <a:solidFill>
              <a:schemeClr val="accent1">
                <a:lumMod val="50000"/>
              </a:schemeClr>
            </a:solidFill>
            <a:prstDash val="solid"/>
          </a:ln>
          <a:solidFill>
            <a:schemeClr val="accent6">
              <a:tint val="1000"/>
            </a:schemeClr>
          </a:solidFill>
          <a:effectLst/>
          <a:latin typeface="+mj-lt"/>
          <a:ea typeface="+mj-ea"/>
          <a:cs typeface="+mj-cs"/>
        </a:defRPr>
      </a:lvl1pPr>
    </p:titleStyle>
    <p:body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3200400"/>
            <a:ext cx="4419600" cy="1600327"/>
          </a:xfrm>
        </p:spPr>
        <p:txBody>
          <a:bodyPr>
            <a:noAutofit/>
          </a:bodyPr>
          <a:lstStyle/>
          <a:p>
            <a:r>
              <a:rPr lang="sr-Latn-RS" sz="4400" dirty="0" smtClean="0">
                <a:solidFill>
                  <a:schemeClr val="accent5">
                    <a:lumMod val="60000"/>
                    <a:lumOff val="40000"/>
                  </a:schemeClr>
                </a:solidFill>
                <a:latin typeface="Batang" panose="02030600000101010101" pitchFamily="18" charset="-127"/>
                <a:ea typeface="Batang" panose="02030600000101010101" pitchFamily="18" charset="-127"/>
              </a:rPr>
              <a:t>Dobro došli na našu prezentaciju</a:t>
            </a:r>
            <a:r>
              <a:rPr lang="sr-Latn-RS" sz="4400" dirty="0">
                <a:solidFill>
                  <a:schemeClr val="accent5">
                    <a:lumMod val="60000"/>
                    <a:lumOff val="40000"/>
                  </a:schemeClr>
                </a:solidFill>
                <a:latin typeface="Batang" panose="02030600000101010101" pitchFamily="18" charset="-127"/>
                <a:ea typeface="Batang" panose="02030600000101010101" pitchFamily="18" charset="-127"/>
              </a:rPr>
              <a:t> </a:t>
            </a:r>
            <a:r>
              <a:rPr lang="sr-Latn-RS" sz="4400" dirty="0" smtClean="0">
                <a:solidFill>
                  <a:schemeClr val="accent5">
                    <a:lumMod val="60000"/>
                    <a:lumOff val="40000"/>
                  </a:schemeClr>
                </a:solidFill>
                <a:latin typeface="Batang" panose="02030600000101010101" pitchFamily="18" charset="-127"/>
                <a:ea typeface="Batang" panose="02030600000101010101" pitchFamily="18" charset="-127"/>
              </a:rPr>
              <a:t>o prijateljstvu. </a:t>
            </a:r>
            <a:r>
              <a:rPr lang="sr-Latn-RS" sz="4400" dirty="0">
                <a:solidFill>
                  <a:schemeClr val="accent5">
                    <a:lumMod val="60000"/>
                    <a:lumOff val="40000"/>
                  </a:schemeClr>
                </a:solidFill>
                <a:latin typeface="Batang" panose="02030600000101010101" pitchFamily="18" charset="-127"/>
                <a:ea typeface="Batang" panose="02030600000101010101" pitchFamily="18" charset="-127"/>
              </a:rPr>
              <a:t>♥</a:t>
            </a:r>
            <a:endParaRPr lang="en-US" sz="4400" dirty="0">
              <a:solidFill>
                <a:schemeClr val="accent5">
                  <a:lumMod val="60000"/>
                  <a:lumOff val="40000"/>
                </a:schemeClr>
              </a:solidFill>
              <a:latin typeface="Batang" panose="02030600000101010101" pitchFamily="18" charset="-127"/>
              <a:ea typeface="Batang" panose="02030600000101010101" pitchFamily="18" charset="-127"/>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0350" y="-2"/>
            <a:ext cx="2533650" cy="1800225"/>
          </a:xfrm>
          <a:prstGeom prst="rect">
            <a:avLst/>
          </a:prstGeom>
          <a:ln/>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24647824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6146"/>
                                        </p:tgtEl>
                                        <p:attrNameLst>
                                          <p:attrName>style.visibility</p:attrName>
                                        </p:attrNameLst>
                                      </p:cBhvr>
                                      <p:to>
                                        <p:strVal val="visible"/>
                                      </p:to>
                                    </p:set>
                                    <p:animEffect transition="in" filter="wipe(down)">
                                      <p:cBhvr>
                                        <p:cTn id="25"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9200" y="533400"/>
            <a:ext cx="6096000" cy="685927"/>
          </a:xfrm>
        </p:spPr>
        <p:txBody>
          <a:bodyPr>
            <a:normAutofit fontScale="90000"/>
          </a:bodyPr>
          <a:lstStyle/>
          <a:p>
            <a:r>
              <a:rPr lang="sr-Latn-RS" dirty="0" smtClean="0">
                <a:solidFill>
                  <a:srgbClr val="00B0F0"/>
                </a:solidFill>
              </a:rPr>
              <a:t>Šta zaključujemo iz ove priče?</a:t>
            </a:r>
            <a:endParaRPr lang="en-US" dirty="0">
              <a:solidFill>
                <a:srgbClr val="00B0F0"/>
              </a:solidFill>
            </a:endParaRPr>
          </a:p>
        </p:txBody>
      </p:sp>
      <p:sp>
        <p:nvSpPr>
          <p:cNvPr id="3" name="Subtitle 2"/>
          <p:cNvSpPr>
            <a:spLocks noGrp="1"/>
          </p:cNvSpPr>
          <p:nvPr>
            <p:ph type="subTitle" idx="1"/>
          </p:nvPr>
        </p:nvSpPr>
        <p:spPr>
          <a:xfrm>
            <a:off x="152400" y="1905000"/>
            <a:ext cx="4419600" cy="2209800"/>
          </a:xfrm>
        </p:spPr>
        <p:txBody>
          <a:bodyPr>
            <a:noAutofit/>
          </a:bodyPr>
          <a:lstStyle/>
          <a:p>
            <a:r>
              <a:rPr lang="sr-Latn-RS" sz="2800" dirty="0" smtClean="0">
                <a:solidFill>
                  <a:srgbClr val="0070C0"/>
                </a:solidFill>
              </a:rPr>
              <a:t>•Da treba da se trudimo da rečima ili delima NIKAD ne povredimo svoje bližnje. </a:t>
            </a:r>
          </a:p>
          <a:p>
            <a:r>
              <a:rPr lang="sr-Latn-RS" sz="2800" dirty="0" smtClean="0">
                <a:solidFill>
                  <a:srgbClr val="0070C0"/>
                </a:solidFill>
              </a:rPr>
              <a:t>•Da ružne reči ili ružna dela uvek ostavljaju tragove. </a:t>
            </a:r>
            <a:r>
              <a:rPr lang="sr-Latn-RS" sz="2800" dirty="0">
                <a:solidFill>
                  <a:srgbClr val="0070C0"/>
                </a:solidFill>
              </a:rPr>
              <a:t> </a:t>
            </a:r>
            <a:endParaRPr lang="en-US" sz="2800" dirty="0">
              <a:solidFill>
                <a:srgbClr val="0070C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29200" y="1371600"/>
            <a:ext cx="3962400" cy="5027374"/>
          </a:xfrm>
          <a:prstGeom prst="rect">
            <a:avLst/>
          </a:prstGeom>
          <a:ln/>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10036775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mph" presetSubtype="0" fill="hold" grpId="0" nodeType="clickEffect">
                                  <p:stCondLst>
                                    <p:cond delay="0"/>
                                  </p:stCondLst>
                                  <p:childTnLst>
                                    <p:animClr clrSpc="hsl" dir="cw">
                                      <p:cBhvr override="childStyle">
                                        <p:cTn id="6" dur="500" fill="hold"/>
                                        <p:tgtEl>
                                          <p:spTgt spid="3">
                                            <p:txEl>
                                              <p:pRg st="0" end="0"/>
                                            </p:txEl>
                                          </p:spTgt>
                                        </p:tgtEl>
                                        <p:attrNameLst>
                                          <p:attrName>style.color</p:attrName>
                                        </p:attrNameLst>
                                      </p:cBhvr>
                                      <p:by>
                                        <p:hsl h="7200000" s="0" l="0"/>
                                      </p:by>
                                    </p:animClr>
                                    <p:animClr clrSpc="hsl" dir="cw">
                                      <p:cBhvr>
                                        <p:cTn id="7" dur="500" fill="hold"/>
                                        <p:tgtEl>
                                          <p:spTgt spid="3">
                                            <p:txEl>
                                              <p:pRg st="0" end="0"/>
                                            </p:txEl>
                                          </p:spTgt>
                                        </p:tgtEl>
                                        <p:attrNameLst>
                                          <p:attrName>fillcolor</p:attrName>
                                        </p:attrNameLst>
                                      </p:cBhvr>
                                      <p:by>
                                        <p:hsl h="7200000" s="0" l="0"/>
                                      </p:by>
                                    </p:animClr>
                                    <p:animClr clrSpc="hsl" dir="cw">
                                      <p:cBhvr>
                                        <p:cTn id="8" dur="500" fill="hold"/>
                                        <p:tgtEl>
                                          <p:spTgt spid="3">
                                            <p:txEl>
                                              <p:pRg st="0" end="0"/>
                                            </p:txEl>
                                          </p:spTgt>
                                        </p:tgtEl>
                                        <p:attrNameLst>
                                          <p:attrName>stroke.color</p:attrName>
                                        </p:attrNameLst>
                                      </p:cBhvr>
                                      <p:by>
                                        <p:hsl h="7200000" s="0" l="0"/>
                                      </p:by>
                                    </p:animClr>
                                    <p:set>
                                      <p:cBhvr>
                                        <p:cTn id="9" dur="500" fill="hold"/>
                                        <p:tgtEl>
                                          <p:spTgt spid="3">
                                            <p:txEl>
                                              <p:pRg st="0" end="0"/>
                                            </p:txEl>
                                          </p:spTgt>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1" presetClass="emph" presetSubtype="0" fill="hold" grpId="0" nodeType="clickEffect">
                                  <p:stCondLst>
                                    <p:cond delay="0"/>
                                  </p:stCondLst>
                                  <p:childTnLst>
                                    <p:animClr clrSpc="hsl" dir="cw">
                                      <p:cBhvr override="childStyle">
                                        <p:cTn id="13" dur="500" fill="hold"/>
                                        <p:tgtEl>
                                          <p:spTgt spid="3">
                                            <p:txEl>
                                              <p:pRg st="1" end="1"/>
                                            </p:txEl>
                                          </p:spTgt>
                                        </p:tgtEl>
                                        <p:attrNameLst>
                                          <p:attrName>style.color</p:attrName>
                                        </p:attrNameLst>
                                      </p:cBhvr>
                                      <p:by>
                                        <p:hsl h="7200000" s="0" l="0"/>
                                      </p:by>
                                    </p:animClr>
                                    <p:animClr clrSpc="hsl" dir="cw">
                                      <p:cBhvr>
                                        <p:cTn id="14" dur="500" fill="hold"/>
                                        <p:tgtEl>
                                          <p:spTgt spid="3">
                                            <p:txEl>
                                              <p:pRg st="1" end="1"/>
                                            </p:txEl>
                                          </p:spTgt>
                                        </p:tgtEl>
                                        <p:attrNameLst>
                                          <p:attrName>fillcolor</p:attrName>
                                        </p:attrNameLst>
                                      </p:cBhvr>
                                      <p:by>
                                        <p:hsl h="7200000" s="0" l="0"/>
                                      </p:by>
                                    </p:animClr>
                                    <p:animClr clrSpc="hsl" dir="cw">
                                      <p:cBhvr>
                                        <p:cTn id="15" dur="500" fill="hold"/>
                                        <p:tgtEl>
                                          <p:spTgt spid="3">
                                            <p:txEl>
                                              <p:pRg st="1" end="1"/>
                                            </p:txEl>
                                          </p:spTgt>
                                        </p:tgtEl>
                                        <p:attrNameLst>
                                          <p:attrName>stroke.color</p:attrName>
                                        </p:attrNameLst>
                                      </p:cBhvr>
                                      <p:by>
                                        <p:hsl h="7200000" s="0" l="0"/>
                                      </p:by>
                                    </p:animClr>
                                    <p:set>
                                      <p:cBhvr>
                                        <p:cTn id="16" dur="500" fill="hold"/>
                                        <p:tgtEl>
                                          <p:spTgt spid="3">
                                            <p:txEl>
                                              <p:pRg st="1" end="1"/>
                                            </p:txEl>
                                          </p:spTgt>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2" presetClass="exit" presetSubtype="4" fill="hold" nodeType="clickEffect">
                                  <p:stCondLst>
                                    <p:cond delay="0"/>
                                  </p:stCondLst>
                                  <p:childTnLst>
                                    <p:animEffect transition="out" filter="wipe(down)">
                                      <p:cBhvr>
                                        <p:cTn id="20" dur="500"/>
                                        <p:tgtEl>
                                          <p:spTgt spid="4098"/>
                                        </p:tgtEl>
                                      </p:cBhvr>
                                    </p:animEffect>
                                    <p:set>
                                      <p:cBhvr>
                                        <p:cTn id="21" dur="1" fill="hold">
                                          <p:stCondLst>
                                            <p:cond delay="499"/>
                                          </p:stCondLst>
                                        </p:cTn>
                                        <p:tgtEl>
                                          <p:spTgt spid="4098"/>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2" presetClass="exit" presetSubtype="4" fill="hold" grpId="0" nodeType="clickEffect">
                                  <p:stCondLst>
                                    <p:cond delay="0"/>
                                  </p:stCondLst>
                                  <p:childTnLst>
                                    <p:anim calcmode="lin" valueType="num">
                                      <p:cBhvr additive="base">
                                        <p:cTn id="25" dur="500"/>
                                        <p:tgtEl>
                                          <p:spTgt spid="2"/>
                                        </p:tgtEl>
                                        <p:attrNameLst>
                                          <p:attrName>ppt_x</p:attrName>
                                        </p:attrNameLst>
                                      </p:cBhvr>
                                      <p:tavLst>
                                        <p:tav tm="0">
                                          <p:val>
                                            <p:strVal val="ppt_x"/>
                                          </p:val>
                                        </p:tav>
                                        <p:tav tm="100000">
                                          <p:val>
                                            <p:strVal val="ppt_x"/>
                                          </p:val>
                                        </p:tav>
                                      </p:tavLst>
                                    </p:anim>
                                    <p:anim calcmode="lin" valueType="num">
                                      <p:cBhvr additive="base">
                                        <p:cTn id="26" dur="500"/>
                                        <p:tgtEl>
                                          <p:spTgt spid="2"/>
                                        </p:tgtEl>
                                        <p:attrNameLst>
                                          <p:attrName>ppt_y</p:attrName>
                                        </p:attrNameLst>
                                      </p:cBhvr>
                                      <p:tavLst>
                                        <p:tav tm="0">
                                          <p:val>
                                            <p:strVal val="ppt_y"/>
                                          </p:val>
                                        </p:tav>
                                        <p:tav tm="100000">
                                          <p:val>
                                            <p:strVal val="1+ppt_h/2"/>
                                          </p:val>
                                        </p:tav>
                                      </p:tavLst>
                                    </p:anim>
                                    <p:set>
                                      <p:cBhvr>
                                        <p:cTn id="27"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0" y="4495800"/>
            <a:ext cx="8305800" cy="1143000"/>
          </a:xfrm>
        </p:spPr>
        <p:txBody>
          <a:bodyPr/>
          <a:lstStyle/>
          <a:p>
            <a:r>
              <a:rPr lang="sr-Latn-RS" dirty="0" smtClean="0">
                <a:solidFill>
                  <a:srgbClr val="FF0000"/>
                </a:solidFill>
                <a:latin typeface="Harrington" panose="04040505050A02020702" pitchFamily="82" charset="0"/>
              </a:rPr>
              <a:t>I imamo jedan kviz za vas... </a:t>
            </a:r>
            <a:r>
              <a:rPr lang="sr-Latn-RS" dirty="0">
                <a:solidFill>
                  <a:srgbClr val="FF0000"/>
                </a:solidFill>
                <a:latin typeface="Harrington" panose="04040505050A02020702" pitchFamily="82" charset="0"/>
              </a:rPr>
              <a:t>♥</a:t>
            </a:r>
            <a:endParaRPr lang="en-US" dirty="0">
              <a:solidFill>
                <a:srgbClr val="FF0000"/>
              </a:solidFill>
              <a:latin typeface="Harrington" panose="04040505050A02020702"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67692">
            <a:off x="2819400" y="762000"/>
            <a:ext cx="4189934" cy="2839624"/>
          </a:xfrm>
          <a:prstGeom prst="rect">
            <a:avLst/>
          </a:prstGeom>
          <a:ln/>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7619389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9000"/>
            <a:ext cx="8229600" cy="1143000"/>
          </a:xfrm>
        </p:spPr>
        <p:txBody>
          <a:bodyPr>
            <a:normAutofit fontScale="90000"/>
          </a:bodyPr>
          <a:lstStyle/>
          <a:p>
            <a:r>
              <a:rPr lang="sr-Latn-RS" dirty="0" smtClean="0">
                <a:solidFill>
                  <a:srgbClr val="FF0000"/>
                </a:solidFill>
                <a:latin typeface="Agency FB" panose="020B0503020202020204" pitchFamily="34" charset="0"/>
              </a:rPr>
              <a:t>1. Šta je prijateljstvo?</a:t>
            </a:r>
            <a:br>
              <a:rPr lang="sr-Latn-RS" dirty="0" smtClean="0">
                <a:solidFill>
                  <a:srgbClr val="FF0000"/>
                </a:solidFill>
                <a:latin typeface="Agency FB" panose="020B0503020202020204" pitchFamily="34" charset="0"/>
              </a:rPr>
            </a:br>
            <a:r>
              <a:rPr lang="sr-Latn-RS" dirty="0" smtClean="0">
                <a:solidFill>
                  <a:srgbClr val="FF0000"/>
                </a:solidFill>
                <a:latin typeface="Agency FB" panose="020B0503020202020204" pitchFamily="34" charset="0"/>
              </a:rPr>
              <a:t>a) To je pozitivan odnos između dvoje ili više ljudi koji osećaju međusobnu simpatiju ili poverenje.</a:t>
            </a:r>
            <a:br>
              <a:rPr lang="sr-Latn-RS" dirty="0" smtClean="0">
                <a:solidFill>
                  <a:srgbClr val="FF0000"/>
                </a:solidFill>
                <a:latin typeface="Agency FB" panose="020B0503020202020204" pitchFamily="34" charset="0"/>
              </a:rPr>
            </a:br>
            <a:r>
              <a:rPr lang="sr-Latn-RS" dirty="0" smtClean="0">
                <a:solidFill>
                  <a:srgbClr val="FF0000"/>
                </a:solidFill>
                <a:latin typeface="Agency FB" panose="020B0503020202020204" pitchFamily="34" charset="0"/>
              </a:rPr>
              <a:t>b)Pijateljstvo je kada je neko ljubazan prema vama.</a:t>
            </a:r>
            <a:br>
              <a:rPr lang="sr-Latn-RS" dirty="0" smtClean="0">
                <a:solidFill>
                  <a:srgbClr val="FF0000"/>
                </a:solidFill>
                <a:latin typeface="Agency FB" panose="020B0503020202020204" pitchFamily="34" charset="0"/>
              </a:rPr>
            </a:br>
            <a:r>
              <a:rPr lang="sr-Latn-RS" dirty="0" smtClean="0">
                <a:solidFill>
                  <a:srgbClr val="FF0000"/>
                </a:solidFill>
                <a:latin typeface="Agency FB" panose="020B0503020202020204" pitchFamily="34" charset="0"/>
              </a:rPr>
              <a:t>c) Prijateljsto je odnos ljudi koji se u svemu razumeju.</a:t>
            </a:r>
            <a:endParaRPr lang="en-US" dirty="0">
              <a:solidFill>
                <a:srgbClr val="FF0000"/>
              </a:solidFill>
              <a:latin typeface="Agency FB" panose="020B0503020202020204" pitchFamily="34"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572000"/>
            <a:ext cx="2466975" cy="1847850"/>
          </a:xfrm>
          <a:prstGeom prst="rect">
            <a:avLst/>
          </a:prstGeom>
          <a:ln/>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30535494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429000"/>
            <a:ext cx="8229600" cy="1143000"/>
          </a:xfrm>
        </p:spPr>
        <p:txBody>
          <a:bodyPr>
            <a:normAutofit fontScale="90000"/>
          </a:bodyPr>
          <a:lstStyle/>
          <a:p>
            <a:r>
              <a:rPr lang="sr-Latn-RS" dirty="0" smtClean="0">
                <a:solidFill>
                  <a:srgbClr val="C00000"/>
                </a:solidFill>
              </a:rPr>
              <a:t>2.Na čemu se temelji prijateljstvo?</a:t>
            </a:r>
            <a:br>
              <a:rPr lang="sr-Latn-RS" dirty="0" smtClean="0">
                <a:solidFill>
                  <a:srgbClr val="C00000"/>
                </a:solidFill>
              </a:rPr>
            </a:br>
            <a:r>
              <a:rPr lang="sr-Latn-RS" dirty="0" smtClean="0">
                <a:solidFill>
                  <a:srgbClr val="C00000"/>
                </a:solidFill>
              </a:rPr>
              <a:t>a) Na ljubavi, poverenju i međusobnom uvažavanju.</a:t>
            </a:r>
            <a:br>
              <a:rPr lang="sr-Latn-RS" dirty="0" smtClean="0">
                <a:solidFill>
                  <a:srgbClr val="C00000"/>
                </a:solidFill>
              </a:rPr>
            </a:br>
            <a:r>
              <a:rPr lang="sr-Latn-RS" dirty="0" smtClean="0">
                <a:solidFill>
                  <a:srgbClr val="C00000"/>
                </a:solidFill>
              </a:rPr>
              <a:t>b) Na davanju i prijmanju poklona.</a:t>
            </a:r>
            <a:br>
              <a:rPr lang="sr-Latn-RS" dirty="0" smtClean="0">
                <a:solidFill>
                  <a:srgbClr val="C00000"/>
                </a:solidFill>
              </a:rPr>
            </a:br>
            <a:r>
              <a:rPr lang="sr-Latn-RS" dirty="0" smtClean="0">
                <a:solidFill>
                  <a:srgbClr val="C00000"/>
                </a:solidFill>
              </a:rPr>
              <a:t>c)Na međusobnim razgovorima.</a:t>
            </a:r>
            <a:br>
              <a:rPr lang="sr-Latn-RS" dirty="0" smtClean="0">
                <a:solidFill>
                  <a:srgbClr val="C00000"/>
                </a:solidFill>
              </a:rPr>
            </a:br>
            <a:endParaRPr lang="en-US" dirty="0">
              <a:solidFill>
                <a:srgbClr val="C0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29400" y="4800600"/>
            <a:ext cx="2371725" cy="1924050"/>
          </a:xfrm>
          <a:prstGeom prst="rect">
            <a:avLst/>
          </a:prstGeom>
          <a:ln/>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2973343192"/>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nodeType="clickEffect">
                                  <p:stCondLst>
                                    <p:cond delay="0"/>
                                  </p:stCondLst>
                                  <p:childTnLst>
                                    <p:animEffect transition="out" filter="fade">
                                      <p:cBhvr>
                                        <p:cTn id="6" dur="2000"/>
                                        <p:tgtEl>
                                          <p:spTgt spid="4098"/>
                                        </p:tgtEl>
                                      </p:cBhvr>
                                    </p:animEffect>
                                    <p:anim calcmode="lin" valueType="num">
                                      <p:cBhvr>
                                        <p:cTn id="7" dur="2000"/>
                                        <p:tgtEl>
                                          <p:spTgt spid="4098"/>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4098"/>
                                        </p:tgtEl>
                                        <p:attrNameLst>
                                          <p:attrName>ppt_h</p:attrName>
                                        </p:attrNameLst>
                                      </p:cBhvr>
                                      <p:tavLst>
                                        <p:tav tm="0">
                                          <p:val>
                                            <p:strVal val="ppt_h"/>
                                          </p:val>
                                        </p:tav>
                                        <p:tav tm="100000">
                                          <p:val>
                                            <p:strVal val="ppt_h"/>
                                          </p:val>
                                        </p:tav>
                                      </p:tavLst>
                                    </p:anim>
                                    <p:set>
                                      <p:cBhvr>
                                        <p:cTn id="9" dur="1" fill="hold">
                                          <p:stCondLst>
                                            <p:cond delay="1999"/>
                                          </p:stCondLst>
                                        </p:cTn>
                                        <p:tgtEl>
                                          <p:spTgt spid="40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581400"/>
            <a:ext cx="8229600" cy="1143000"/>
          </a:xfrm>
        </p:spPr>
        <p:txBody>
          <a:bodyPr>
            <a:noAutofit/>
          </a:bodyPr>
          <a:lstStyle/>
          <a:p>
            <a:r>
              <a:rPr lang="sr-Latn-RS" dirty="0" smtClean="0">
                <a:solidFill>
                  <a:srgbClr val="C00000"/>
                </a:solidFill>
                <a:latin typeface="Blackadder ITC" panose="04020505051007020D02" pitchFamily="82" charset="0"/>
              </a:rPr>
              <a:t>3.Gde možemo pronaći prijatelja?</a:t>
            </a:r>
            <a:br>
              <a:rPr lang="sr-Latn-RS" dirty="0" smtClean="0">
                <a:solidFill>
                  <a:srgbClr val="C00000"/>
                </a:solidFill>
                <a:latin typeface="Blackadder ITC" panose="04020505051007020D02" pitchFamily="82" charset="0"/>
              </a:rPr>
            </a:br>
            <a:r>
              <a:rPr lang="sr-Latn-RS" dirty="0" smtClean="0">
                <a:solidFill>
                  <a:srgbClr val="C00000"/>
                </a:solidFill>
                <a:latin typeface="Blackadder ITC" panose="04020505051007020D02" pitchFamily="82" charset="0"/>
              </a:rPr>
              <a:t>a) Možemo ga naći samo u ranom dobu, vrtiću.</a:t>
            </a:r>
            <a:br>
              <a:rPr lang="sr-Latn-RS" dirty="0" smtClean="0">
                <a:solidFill>
                  <a:srgbClr val="C00000"/>
                </a:solidFill>
                <a:latin typeface="Blackadder ITC" panose="04020505051007020D02" pitchFamily="82" charset="0"/>
              </a:rPr>
            </a:br>
            <a:r>
              <a:rPr lang="sr-Latn-RS" dirty="0" smtClean="0">
                <a:solidFill>
                  <a:srgbClr val="C00000"/>
                </a:solidFill>
                <a:latin typeface="Blackadder ITC" panose="04020505051007020D02" pitchFamily="82" charset="0"/>
              </a:rPr>
              <a:t>b) Samo na zabavnim mestima.</a:t>
            </a:r>
            <a:br>
              <a:rPr lang="sr-Latn-RS" dirty="0" smtClean="0">
                <a:solidFill>
                  <a:srgbClr val="C00000"/>
                </a:solidFill>
                <a:latin typeface="Blackadder ITC" panose="04020505051007020D02" pitchFamily="82" charset="0"/>
              </a:rPr>
            </a:br>
            <a:r>
              <a:rPr lang="sr-Latn-RS" dirty="0" smtClean="0">
                <a:solidFill>
                  <a:srgbClr val="C00000"/>
                </a:solidFill>
                <a:latin typeface="Blackadder ITC" panose="04020505051007020D02" pitchFamily="82" charset="0"/>
              </a:rPr>
              <a:t>c) Možemo ga naći bilo gde i bilo kad.</a:t>
            </a:r>
            <a:br>
              <a:rPr lang="sr-Latn-RS" dirty="0" smtClean="0">
                <a:solidFill>
                  <a:srgbClr val="C00000"/>
                </a:solidFill>
                <a:latin typeface="Blackadder ITC" panose="04020505051007020D02" pitchFamily="82" charset="0"/>
              </a:rPr>
            </a:br>
            <a:endParaRPr lang="en-US" dirty="0">
              <a:solidFill>
                <a:srgbClr val="C00000"/>
              </a:solidFill>
              <a:latin typeface="Blackadder ITC" panose="04020505051007020D02" pitchFamily="82" charset="0"/>
            </a:endParaRP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88997">
            <a:off x="6565430" y="622222"/>
            <a:ext cx="1971675" cy="1476375"/>
          </a:xfrm>
          <a:prstGeom prst="rect">
            <a:avLst/>
          </a:prstGeom>
          <a:ln/>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37267931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heel(1)">
                                      <p:cBhvr>
                                        <p:cTn id="11"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895600"/>
            <a:ext cx="8229600" cy="1143000"/>
          </a:xfrm>
        </p:spPr>
        <p:txBody>
          <a:bodyPr>
            <a:noAutofit/>
          </a:bodyPr>
          <a:lstStyle/>
          <a:p>
            <a:r>
              <a:rPr lang="sr-Latn-RS" sz="4000" dirty="0" smtClean="0">
                <a:solidFill>
                  <a:srgbClr val="FF0000"/>
                </a:solidFill>
                <a:latin typeface="Angsana New" panose="02020603050405020304" pitchFamily="18" charset="-34"/>
                <a:cs typeface="Angsana New" panose="02020603050405020304" pitchFamily="18" charset="-34"/>
              </a:rPr>
              <a:t>4.Da li su prijateljstva uvek jednako „jaka“?</a:t>
            </a:r>
            <a:br>
              <a:rPr lang="sr-Latn-RS" sz="4000" dirty="0" smtClean="0">
                <a:solidFill>
                  <a:srgbClr val="FF0000"/>
                </a:solidFill>
                <a:latin typeface="Angsana New" panose="02020603050405020304" pitchFamily="18" charset="-34"/>
                <a:cs typeface="Angsana New" panose="02020603050405020304" pitchFamily="18" charset="-34"/>
              </a:rPr>
            </a:br>
            <a:r>
              <a:rPr lang="sr-Latn-RS" sz="4000" dirty="0" smtClean="0">
                <a:solidFill>
                  <a:srgbClr val="FF0000"/>
                </a:solidFill>
                <a:latin typeface="Angsana New" panose="02020603050405020304" pitchFamily="18" charset="-34"/>
                <a:cs typeface="Angsana New" panose="02020603050405020304" pitchFamily="18" charset="-34"/>
              </a:rPr>
              <a:t>a)Uvek su jaka.</a:t>
            </a:r>
            <a:br>
              <a:rPr lang="sr-Latn-RS" sz="4000" dirty="0" smtClean="0">
                <a:solidFill>
                  <a:srgbClr val="FF0000"/>
                </a:solidFill>
                <a:latin typeface="Angsana New" panose="02020603050405020304" pitchFamily="18" charset="-34"/>
                <a:cs typeface="Angsana New" panose="02020603050405020304" pitchFamily="18" charset="-34"/>
              </a:rPr>
            </a:br>
            <a:r>
              <a:rPr lang="sr-Latn-RS" sz="4000" dirty="0" smtClean="0">
                <a:solidFill>
                  <a:srgbClr val="FF0000"/>
                </a:solidFill>
                <a:latin typeface="Angsana New" panose="02020603050405020304" pitchFamily="18" charset="-34"/>
                <a:cs typeface="Angsana New" panose="02020603050405020304" pitchFamily="18" charset="-34"/>
              </a:rPr>
              <a:t>b) Prijateljstva vremenom prestaju.</a:t>
            </a:r>
            <a:br>
              <a:rPr lang="sr-Latn-RS" sz="4000" dirty="0" smtClean="0">
                <a:solidFill>
                  <a:srgbClr val="FF0000"/>
                </a:solidFill>
                <a:latin typeface="Angsana New" panose="02020603050405020304" pitchFamily="18" charset="-34"/>
                <a:cs typeface="Angsana New" panose="02020603050405020304" pitchFamily="18" charset="-34"/>
              </a:rPr>
            </a:br>
            <a:r>
              <a:rPr lang="sr-Latn-RS" sz="4000" dirty="0" smtClean="0">
                <a:solidFill>
                  <a:srgbClr val="FF0000"/>
                </a:solidFill>
                <a:latin typeface="Angsana New" panose="02020603050405020304" pitchFamily="18" charset="-34"/>
                <a:cs typeface="Angsana New" panose="02020603050405020304" pitchFamily="18" charset="-34"/>
              </a:rPr>
              <a:t>c) Neka prijateljstva vremenom postaju jača, a neka blede u zavisnosti od ponašanja. </a:t>
            </a:r>
            <a:endParaRPr lang="en-US" sz="4000" dirty="0">
              <a:solidFill>
                <a:srgbClr val="FF0000"/>
              </a:solidFill>
              <a:latin typeface="Angsana New" panose="02020603050405020304" pitchFamily="18" charset="-34"/>
              <a:cs typeface="Angsana New" panose="02020603050405020304" pitchFamily="18" charset="-34"/>
            </a:endParaRP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1960" y="3992451"/>
            <a:ext cx="2686050" cy="2650394"/>
          </a:xfrm>
          <a:prstGeom prst="rect">
            <a:avLst/>
          </a:prstGeom>
          <a:ln/>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139928774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grpId="0" nodeType="clickEffect">
                                  <p:stCondLst>
                                    <p:cond delay="0"/>
                                  </p:stCondLst>
                                  <p:iterate type="lt">
                                    <p:tmPct val="4000"/>
                                  </p:iterate>
                                  <p:childTnLst>
                                    <p:set>
                                      <p:cBhvr override="childStyle">
                                        <p:cTn id="6" dur="500" fill="hold"/>
                                        <p:tgtEl>
                                          <p:spTgt spid="2"/>
                                        </p:tgtEl>
                                        <p:attrNameLst>
                                          <p:attrName>style.textDecorationUnderline</p:attrName>
                                        </p:attrNameLst>
                                      </p:cBhvr>
                                      <p:to>
                                        <p:strVal val="tru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nodeType="clickEffect">
                                  <p:stCondLst>
                                    <p:cond delay="0"/>
                                  </p:stCondLst>
                                  <p:childTnLst>
                                    <p:animEffect transition="out" filter="circle(out)">
                                      <p:cBhvr>
                                        <p:cTn id="10" dur="2000"/>
                                        <p:tgtEl>
                                          <p:spTgt spid="6146"/>
                                        </p:tgtEl>
                                      </p:cBhvr>
                                    </p:animEffect>
                                    <p:set>
                                      <p:cBhvr>
                                        <p:cTn id="11" dur="1" fill="hold">
                                          <p:stCondLst>
                                            <p:cond delay="1999"/>
                                          </p:stCondLst>
                                        </p:cTn>
                                        <p:tgtEl>
                                          <p:spTgt spid="61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352800"/>
            <a:ext cx="8229600" cy="1143000"/>
          </a:xfrm>
        </p:spPr>
        <p:txBody>
          <a:bodyPr>
            <a:noAutofit/>
          </a:bodyPr>
          <a:lstStyle/>
          <a:p>
            <a:r>
              <a:rPr lang="sr-Latn-RS" dirty="0" smtClean="0">
                <a:solidFill>
                  <a:srgbClr val="FF0000"/>
                </a:solidFill>
                <a:latin typeface="Harrington" panose="04040505050A02020702" pitchFamily="82" charset="0"/>
              </a:rPr>
              <a:t>5.Kada možemo saznati da li nam je neko pravi prijatelj?</a:t>
            </a:r>
            <a:br>
              <a:rPr lang="sr-Latn-RS" dirty="0" smtClean="0">
                <a:solidFill>
                  <a:srgbClr val="FF0000"/>
                </a:solidFill>
                <a:latin typeface="Harrington" panose="04040505050A02020702" pitchFamily="82" charset="0"/>
              </a:rPr>
            </a:br>
            <a:r>
              <a:rPr lang="sr-Latn-RS" dirty="0" smtClean="0">
                <a:solidFill>
                  <a:srgbClr val="FF0000"/>
                </a:solidFill>
                <a:latin typeface="Harrington" panose="04040505050A02020702" pitchFamily="82" charset="0"/>
              </a:rPr>
              <a:t>a)Kada nam je potrebna pomoć.</a:t>
            </a:r>
            <a:br>
              <a:rPr lang="sr-Latn-RS" dirty="0" smtClean="0">
                <a:solidFill>
                  <a:srgbClr val="FF0000"/>
                </a:solidFill>
                <a:latin typeface="Harrington" panose="04040505050A02020702" pitchFamily="82" charset="0"/>
              </a:rPr>
            </a:br>
            <a:r>
              <a:rPr lang="sr-Latn-RS" dirty="0" smtClean="0">
                <a:solidFill>
                  <a:srgbClr val="FF0000"/>
                </a:solidFill>
                <a:latin typeface="Harrington" panose="04040505050A02020702" pitchFamily="82" charset="0"/>
              </a:rPr>
              <a:t>b)Kada nem neke osobe kažu da li je pravi ili nije.</a:t>
            </a:r>
            <a:br>
              <a:rPr lang="sr-Latn-RS" dirty="0" smtClean="0">
                <a:solidFill>
                  <a:srgbClr val="FF0000"/>
                </a:solidFill>
                <a:latin typeface="Harrington" panose="04040505050A02020702" pitchFamily="82" charset="0"/>
              </a:rPr>
            </a:br>
            <a:r>
              <a:rPr lang="sr-Latn-RS" dirty="0" smtClean="0">
                <a:solidFill>
                  <a:srgbClr val="FF0000"/>
                </a:solidFill>
                <a:latin typeface="Harrington" panose="04040505050A02020702" pitchFamily="82" charset="0"/>
              </a:rPr>
              <a:t>c)To ne možemo saznati.</a:t>
            </a:r>
            <a:endParaRPr lang="en-US" dirty="0">
              <a:solidFill>
                <a:srgbClr val="FF0000"/>
              </a:solidFill>
              <a:latin typeface="Harrington" panose="04040505050A02020702" pitchFamily="82" charset="0"/>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3733800"/>
            <a:ext cx="3105150" cy="2420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6464682"/>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2"/>
                                        </p:tgtEl>
                                        <p:attrNameLst>
                                          <p:attrName>style.color</p:attrName>
                                        </p:attrNameLst>
                                      </p:cBhvr>
                                      <p:by>
                                        <p:hsl h="0" s="-12549" l="-25098"/>
                                      </p:by>
                                    </p:animClr>
                                    <p:animClr clrSpc="hsl" dir="cw">
                                      <p:cBhvr>
                                        <p:cTn id="7" dur="500" fill="hold"/>
                                        <p:tgtEl>
                                          <p:spTgt spid="2"/>
                                        </p:tgtEl>
                                        <p:attrNameLst>
                                          <p:attrName>fillcolor</p:attrName>
                                        </p:attrNameLst>
                                      </p:cBhvr>
                                      <p:by>
                                        <p:hsl h="0" s="-12549" l="-25098"/>
                                      </p:by>
                                    </p:animClr>
                                    <p:animClr clrSpc="hsl" dir="cw">
                                      <p:cBhvr>
                                        <p:cTn id="8" dur="500" fill="hold"/>
                                        <p:tgtEl>
                                          <p:spTgt spid="2"/>
                                        </p:tgtEl>
                                        <p:attrNameLst>
                                          <p:attrName>stroke.color</p:attrName>
                                        </p:attrNameLst>
                                      </p:cBhvr>
                                      <p:by>
                                        <p:hsl h="0" s="-12549" l="-25098"/>
                                      </p:by>
                                    </p:animClr>
                                    <p:set>
                                      <p:cBhvr>
                                        <p:cTn id="9" dur="500" fill="hold"/>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nodeType="clickEffect">
                                  <p:stCondLst>
                                    <p:cond delay="0"/>
                                  </p:stCondLst>
                                  <p:childTnLst>
                                    <p:anim calcmode="lin" valueType="num">
                                      <p:cBhvr>
                                        <p:cTn id="13" dur="500"/>
                                        <p:tgtEl>
                                          <p:spTgt spid="7170"/>
                                        </p:tgtEl>
                                        <p:attrNameLst>
                                          <p:attrName>ppt_w</p:attrName>
                                        </p:attrNameLst>
                                      </p:cBhvr>
                                      <p:tavLst>
                                        <p:tav tm="0">
                                          <p:val>
                                            <p:strVal val="ppt_w"/>
                                          </p:val>
                                        </p:tav>
                                        <p:tav tm="100000">
                                          <p:val>
                                            <p:fltVal val="0"/>
                                          </p:val>
                                        </p:tav>
                                      </p:tavLst>
                                    </p:anim>
                                    <p:anim calcmode="lin" valueType="num">
                                      <p:cBhvr>
                                        <p:cTn id="14" dur="500"/>
                                        <p:tgtEl>
                                          <p:spTgt spid="7170"/>
                                        </p:tgtEl>
                                        <p:attrNameLst>
                                          <p:attrName>ppt_h</p:attrName>
                                        </p:attrNameLst>
                                      </p:cBhvr>
                                      <p:tavLst>
                                        <p:tav tm="0">
                                          <p:val>
                                            <p:strVal val="ppt_h"/>
                                          </p:val>
                                        </p:tav>
                                        <p:tav tm="100000">
                                          <p:val>
                                            <p:fltVal val="0"/>
                                          </p:val>
                                        </p:tav>
                                      </p:tavLst>
                                    </p:anim>
                                    <p:animEffect transition="out" filter="fade">
                                      <p:cBhvr>
                                        <p:cTn id="15" dur="500"/>
                                        <p:tgtEl>
                                          <p:spTgt spid="7170"/>
                                        </p:tgtEl>
                                      </p:cBhvr>
                                    </p:animEffect>
                                    <p:set>
                                      <p:cBhvr>
                                        <p:cTn id="16" dur="1" fill="hold">
                                          <p:stCondLst>
                                            <p:cond delay="499"/>
                                          </p:stCondLst>
                                        </p:cTn>
                                        <p:tgtEl>
                                          <p:spTgt spid="717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648200"/>
            <a:ext cx="8229600" cy="1143000"/>
          </a:xfrm>
        </p:spPr>
        <p:txBody>
          <a:bodyPr>
            <a:normAutofit fontScale="90000"/>
          </a:bodyPr>
          <a:lstStyle/>
          <a:p>
            <a:r>
              <a:rPr lang="sr-Latn-RS" dirty="0" smtClean="0">
                <a:solidFill>
                  <a:srgbClr val="FF0000"/>
                </a:solidFill>
                <a:latin typeface="Andalus" panose="02020603050405020304" pitchFamily="18" charset="-78"/>
                <a:cs typeface="Andalus" panose="02020603050405020304" pitchFamily="18" charset="-78"/>
              </a:rPr>
              <a:t>6.Ako grešimo, da li prijatelj treba da nam ukaže na to?</a:t>
            </a:r>
            <a:br>
              <a:rPr lang="sr-Latn-RS" dirty="0" smtClean="0">
                <a:solidFill>
                  <a:srgbClr val="FF0000"/>
                </a:solidFill>
                <a:latin typeface="Andalus" panose="02020603050405020304" pitchFamily="18" charset="-78"/>
                <a:cs typeface="Andalus" panose="02020603050405020304" pitchFamily="18" charset="-78"/>
              </a:rPr>
            </a:br>
            <a:r>
              <a:rPr lang="sr-Latn-RS" dirty="0" smtClean="0">
                <a:solidFill>
                  <a:srgbClr val="FF0000"/>
                </a:solidFill>
                <a:latin typeface="Andalus" panose="02020603050405020304" pitchFamily="18" charset="-78"/>
                <a:cs typeface="Andalus" panose="02020603050405020304" pitchFamily="18" charset="-78"/>
              </a:rPr>
              <a:t>a) Prijatelj nam nasamo govori ako primeti neku našu lošu osobinu, a u dobru nas podržava.</a:t>
            </a:r>
            <a:br>
              <a:rPr lang="sr-Latn-RS" dirty="0" smtClean="0">
                <a:solidFill>
                  <a:srgbClr val="FF0000"/>
                </a:solidFill>
                <a:latin typeface="Andalus" panose="02020603050405020304" pitchFamily="18" charset="-78"/>
                <a:cs typeface="Andalus" panose="02020603050405020304" pitchFamily="18" charset="-78"/>
              </a:rPr>
            </a:br>
            <a:r>
              <a:rPr lang="sr-Latn-RS" dirty="0" smtClean="0">
                <a:solidFill>
                  <a:srgbClr val="FF0000"/>
                </a:solidFill>
                <a:latin typeface="Andalus" panose="02020603050405020304" pitchFamily="18" charset="-78"/>
                <a:cs typeface="Andalus" panose="02020603050405020304" pitchFamily="18" charset="-78"/>
              </a:rPr>
              <a:t>b)Prijatelj pred svima treba reći u čemu grešimo da bi i dsrugi čuli njegovo mišljenje.</a:t>
            </a:r>
            <a:br>
              <a:rPr lang="sr-Latn-RS" dirty="0" smtClean="0">
                <a:solidFill>
                  <a:srgbClr val="FF0000"/>
                </a:solidFill>
                <a:latin typeface="Andalus" panose="02020603050405020304" pitchFamily="18" charset="-78"/>
                <a:cs typeface="Andalus" panose="02020603050405020304" pitchFamily="18" charset="-78"/>
              </a:rPr>
            </a:br>
            <a:r>
              <a:rPr lang="sr-Latn-RS" dirty="0" smtClean="0">
                <a:solidFill>
                  <a:srgbClr val="FF0000"/>
                </a:solidFill>
                <a:latin typeface="Andalus" panose="02020603050405020304" pitchFamily="18" charset="-78"/>
                <a:cs typeface="Andalus" panose="02020603050405020304" pitchFamily="18" charset="-78"/>
              </a:rPr>
              <a:t>c)Nije na prijatenjima da nam ukazuju na greške.</a:t>
            </a:r>
            <a:br>
              <a:rPr lang="sr-Latn-RS" dirty="0" smtClean="0">
                <a:solidFill>
                  <a:srgbClr val="FF0000"/>
                </a:solidFill>
                <a:latin typeface="Andalus" panose="02020603050405020304" pitchFamily="18" charset="-78"/>
                <a:cs typeface="Andalus" panose="02020603050405020304" pitchFamily="18" charset="-78"/>
              </a:rPr>
            </a:br>
            <a:endParaRPr lang="en-US" dirty="0">
              <a:solidFill>
                <a:srgbClr val="FF0000"/>
              </a:solidFill>
              <a:latin typeface="Andalus" panose="02020603050405020304" pitchFamily="18" charset="-78"/>
              <a:cs typeface="Andalus" panose="02020603050405020304" pitchFamily="18" charset="-78"/>
            </a:endParaRP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2600" y="4800600"/>
            <a:ext cx="3295650" cy="1869010"/>
          </a:xfrm>
          <a:prstGeom prst="rect">
            <a:avLst/>
          </a:prstGeom>
          <a:ln/>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219387932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fade">
                                      <p:cBhvr>
                                        <p:cTn id="12" dur="2000"/>
                                        <p:tgtEl>
                                          <p:spTgt spid="8194"/>
                                        </p:tgtEl>
                                      </p:cBhvr>
                                    </p:animEffect>
                                    <p:anim calcmode="lin" valueType="num">
                                      <p:cBhvr>
                                        <p:cTn id="13" dur="2000" fill="hold"/>
                                        <p:tgtEl>
                                          <p:spTgt spid="8194"/>
                                        </p:tgtEl>
                                        <p:attrNameLst>
                                          <p:attrName>ppt_w</p:attrName>
                                        </p:attrNameLst>
                                      </p:cBhvr>
                                      <p:tavLst>
                                        <p:tav tm="0" fmla="#ppt_w*sin(2.5*pi*$)">
                                          <p:val>
                                            <p:fltVal val="0"/>
                                          </p:val>
                                        </p:tav>
                                        <p:tav tm="100000">
                                          <p:val>
                                            <p:fltVal val="1"/>
                                          </p:val>
                                        </p:tav>
                                      </p:tavLst>
                                    </p:anim>
                                    <p:anim calcmode="lin" valueType="num">
                                      <p:cBhvr>
                                        <p:cTn id="14" dur="2000" fill="hold"/>
                                        <p:tgtEl>
                                          <p:spTgt spid="819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667000"/>
            <a:ext cx="4419600" cy="1600327"/>
          </a:xfrm>
        </p:spPr>
        <p:txBody>
          <a:bodyPr>
            <a:normAutofit fontScale="90000"/>
          </a:bodyPr>
          <a:lstStyle/>
          <a:p>
            <a:r>
              <a:rPr lang="sr-Latn-RS" dirty="0" smtClean="0">
                <a:solidFill>
                  <a:srgbClr val="002060"/>
                </a:solidFill>
                <a:latin typeface="Blackadder ITC" panose="04020505051007020D02" pitchFamily="82" charset="0"/>
              </a:rPr>
              <a:t>Sledite ovu Božiju zapovest:</a:t>
            </a:r>
            <a:br>
              <a:rPr lang="sr-Latn-RS" dirty="0" smtClean="0">
                <a:solidFill>
                  <a:srgbClr val="002060"/>
                </a:solidFill>
                <a:latin typeface="Blackadder ITC" panose="04020505051007020D02" pitchFamily="82" charset="0"/>
              </a:rPr>
            </a:br>
            <a:r>
              <a:rPr lang="sr-Latn-RS" dirty="0" smtClean="0">
                <a:solidFill>
                  <a:srgbClr val="002060"/>
                </a:solidFill>
                <a:latin typeface="Blackadder ITC" panose="04020505051007020D02" pitchFamily="82" charset="0"/>
              </a:rPr>
              <a:t>„ Ljubi  bližnjega  svoga  kao sebe  samoga.“</a:t>
            </a:r>
            <a:endParaRPr lang="en-US" dirty="0">
              <a:solidFill>
                <a:srgbClr val="002060"/>
              </a:solidFill>
              <a:latin typeface="Blackadder ITC" panose="04020505051007020D02" pitchFamily="82" charset="0"/>
            </a:endParaRPr>
          </a:p>
        </p:txBody>
      </p:sp>
    </p:spTree>
    <p:extLst>
      <p:ext uri="{BB962C8B-B14F-4D97-AF65-F5344CB8AC3E}">
        <p14:creationId xmlns:p14="http://schemas.microsoft.com/office/powerpoint/2010/main" val="2813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grpId="0" nodeType="clickEffect">
                                  <p:stCondLst>
                                    <p:cond delay="0"/>
                                  </p:stCondLst>
                                  <p:childTnLst>
                                    <p:animClr clrSpc="rgb" dir="cw">
                                      <p:cBhvr>
                                        <p:cTn id="6" dur="2000" fill="hold"/>
                                        <p:tgtEl>
                                          <p:spTgt spid="2"/>
                                        </p:tgtEl>
                                        <p:attrNameLst>
                                          <p:attrName>fillcolor</p:attrName>
                                        </p:attrNameLst>
                                      </p:cBhvr>
                                      <p:to>
                                        <a:schemeClr val="accent2"/>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495800"/>
            <a:ext cx="8229600" cy="1143000"/>
          </a:xfrm>
        </p:spPr>
        <p:txBody>
          <a:bodyPr>
            <a:normAutofit fontScale="90000"/>
          </a:bodyPr>
          <a:lstStyle/>
          <a:p>
            <a:r>
              <a:rPr lang="sr-Latn-RS" dirty="0" smtClean="0">
                <a:latin typeface="Harrington" panose="04040505050A02020702" pitchFamily="82" charset="0"/>
              </a:rPr>
              <a:t>Hvala na pažnji.</a:t>
            </a:r>
            <a:br>
              <a:rPr lang="sr-Latn-RS" dirty="0" smtClean="0">
                <a:latin typeface="Harrington" panose="04040505050A02020702" pitchFamily="82" charset="0"/>
              </a:rPr>
            </a:br>
            <a:r>
              <a:rPr lang="sr-Latn-RS" dirty="0" smtClean="0">
                <a:latin typeface="Harrington" panose="04040505050A02020702" pitchFamily="82" charset="0"/>
              </a:rPr>
              <a:t>Ovu prezentaciju su napravili:</a:t>
            </a:r>
            <a:br>
              <a:rPr lang="sr-Latn-RS" dirty="0" smtClean="0">
                <a:latin typeface="Harrington" panose="04040505050A02020702" pitchFamily="82" charset="0"/>
              </a:rPr>
            </a:br>
            <a:r>
              <a:rPr lang="sr-Latn-RS" dirty="0" smtClean="0">
                <a:latin typeface="Harrington" panose="04040505050A02020702" pitchFamily="82" charset="0"/>
              </a:rPr>
              <a:t>•Dragana</a:t>
            </a:r>
            <a:r>
              <a:rPr lang="en-US" dirty="0" smtClean="0">
                <a:latin typeface="Harrington" panose="04040505050A02020702" pitchFamily="82" charset="0"/>
              </a:rPr>
              <a:t> ♥</a:t>
            </a:r>
            <a:r>
              <a:rPr lang="sr-Latn-RS" dirty="0" smtClean="0">
                <a:latin typeface="Harrington" panose="04040505050A02020702" pitchFamily="82" charset="0"/>
              </a:rPr>
              <a:t/>
            </a:r>
            <a:br>
              <a:rPr lang="sr-Latn-RS" dirty="0" smtClean="0">
                <a:latin typeface="Harrington" panose="04040505050A02020702" pitchFamily="82" charset="0"/>
              </a:rPr>
            </a:br>
            <a:r>
              <a:rPr lang="sr-Latn-RS" dirty="0" smtClean="0">
                <a:latin typeface="Harrington" panose="04040505050A02020702" pitchFamily="82" charset="0"/>
              </a:rPr>
              <a:t>•Nikolina</a:t>
            </a:r>
            <a:r>
              <a:rPr lang="en-US" dirty="0" smtClean="0">
                <a:latin typeface="Harrington" panose="04040505050A02020702" pitchFamily="82" charset="0"/>
              </a:rPr>
              <a:t> ♥</a:t>
            </a:r>
            <a:r>
              <a:rPr lang="sr-Latn-RS" dirty="0" smtClean="0">
                <a:latin typeface="Harrington" panose="04040505050A02020702" pitchFamily="82" charset="0"/>
              </a:rPr>
              <a:t/>
            </a:r>
            <a:br>
              <a:rPr lang="sr-Latn-RS" dirty="0" smtClean="0">
                <a:latin typeface="Harrington" panose="04040505050A02020702" pitchFamily="82" charset="0"/>
              </a:rPr>
            </a:br>
            <a:r>
              <a:rPr lang="sr-Latn-RS" dirty="0" smtClean="0">
                <a:latin typeface="Harrington" panose="04040505050A02020702" pitchFamily="82" charset="0"/>
              </a:rPr>
              <a:t>•Tanja</a:t>
            </a:r>
            <a:r>
              <a:rPr lang="en-US" dirty="0" smtClean="0">
                <a:latin typeface="Harrington" panose="04040505050A02020702" pitchFamily="82" charset="0"/>
              </a:rPr>
              <a:t> ♥</a:t>
            </a:r>
            <a:r>
              <a:rPr lang="sr-Latn-RS" dirty="0" smtClean="0">
                <a:latin typeface="Harrington" panose="04040505050A02020702" pitchFamily="82" charset="0"/>
              </a:rPr>
              <a:t/>
            </a:r>
            <a:br>
              <a:rPr lang="sr-Latn-RS" dirty="0" smtClean="0">
                <a:latin typeface="Harrington" panose="04040505050A02020702" pitchFamily="82" charset="0"/>
              </a:rPr>
            </a:br>
            <a:r>
              <a:rPr lang="sr-Latn-RS" dirty="0" smtClean="0">
                <a:latin typeface="Harrington" panose="04040505050A02020702" pitchFamily="82" charset="0"/>
              </a:rPr>
              <a:t>•Olivera</a:t>
            </a:r>
            <a:r>
              <a:rPr lang="en-US" dirty="0" smtClean="0">
                <a:latin typeface="Harrington" panose="04040505050A02020702" pitchFamily="82" charset="0"/>
              </a:rPr>
              <a:t> ♥</a:t>
            </a:r>
            <a:r>
              <a:rPr lang="sr-Latn-RS" dirty="0" smtClean="0">
                <a:latin typeface="Harrington" panose="04040505050A02020702" pitchFamily="82" charset="0"/>
              </a:rPr>
              <a:t/>
            </a:r>
            <a:br>
              <a:rPr lang="sr-Latn-RS" dirty="0" smtClean="0">
                <a:latin typeface="Harrington" panose="04040505050A02020702" pitchFamily="82" charset="0"/>
              </a:rPr>
            </a:br>
            <a:r>
              <a:rPr lang="sr-Latn-RS" dirty="0" smtClean="0">
                <a:latin typeface="Harrington" panose="04040505050A02020702" pitchFamily="82" charset="0"/>
              </a:rPr>
              <a:t>•Marija</a:t>
            </a:r>
            <a:r>
              <a:rPr lang="en-US" smtClean="0">
                <a:latin typeface="Harrington" panose="04040505050A02020702" pitchFamily="82" charset="0"/>
              </a:rPr>
              <a:t> ♥</a:t>
            </a:r>
            <a:r>
              <a:rPr lang="sr-Latn-RS" dirty="0" smtClean="0">
                <a:latin typeface="Harrington" panose="04040505050A02020702" pitchFamily="82" charset="0"/>
              </a:rPr>
              <a:t/>
            </a:r>
            <a:br>
              <a:rPr lang="sr-Latn-RS" dirty="0" smtClean="0">
                <a:latin typeface="Harrington" panose="04040505050A02020702" pitchFamily="82" charset="0"/>
              </a:rPr>
            </a:br>
            <a:r>
              <a:rPr lang="sr-Latn-RS" dirty="0" smtClean="0">
                <a:latin typeface="Harrington" panose="04040505050A02020702" pitchFamily="82" charset="0"/>
              </a:rPr>
              <a:t>•Ana</a:t>
            </a:r>
            <a:r>
              <a:rPr lang="en-US" dirty="0" smtClean="0">
                <a:latin typeface="Harrington" panose="04040505050A02020702" pitchFamily="82" charset="0"/>
              </a:rPr>
              <a:t> ♥</a:t>
            </a:r>
            <a:r>
              <a:rPr lang="sr-Latn-RS" dirty="0" smtClean="0">
                <a:latin typeface="Harrington" panose="04040505050A02020702" pitchFamily="82" charset="0"/>
              </a:rPr>
              <a:t/>
            </a:r>
            <a:br>
              <a:rPr lang="sr-Latn-RS" dirty="0" smtClean="0">
                <a:latin typeface="Harrington" panose="04040505050A02020702" pitchFamily="82" charset="0"/>
              </a:rPr>
            </a:br>
            <a:r>
              <a:rPr lang="sr-Latn-RS" dirty="0" smtClean="0">
                <a:latin typeface="Harrington" panose="04040505050A02020702" pitchFamily="82" charset="0"/>
              </a:rPr>
              <a:t/>
            </a:r>
            <a:br>
              <a:rPr lang="sr-Latn-RS" dirty="0" smtClean="0">
                <a:latin typeface="Harrington" panose="04040505050A02020702" pitchFamily="82" charset="0"/>
              </a:rPr>
            </a:br>
            <a:r>
              <a:rPr lang="sr-Latn-RS" dirty="0" smtClean="0">
                <a:latin typeface="Harrington" panose="04040505050A02020702" pitchFamily="82" charset="0"/>
              </a:rPr>
              <a:t/>
            </a:r>
            <a:br>
              <a:rPr lang="sr-Latn-RS" dirty="0" smtClean="0">
                <a:latin typeface="Harrington" panose="04040505050A02020702" pitchFamily="82" charset="0"/>
              </a:rPr>
            </a:br>
            <a:endParaRPr lang="en-US" dirty="0">
              <a:latin typeface="Harrington" panose="04040505050A02020702" pitchFamily="82" charset="0"/>
            </a:endParaRPr>
          </a:p>
        </p:txBody>
      </p:sp>
    </p:spTree>
    <p:extLst>
      <p:ext uri="{BB962C8B-B14F-4D97-AF65-F5344CB8AC3E}">
        <p14:creationId xmlns:p14="http://schemas.microsoft.com/office/powerpoint/2010/main" val="255276547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925762"/>
          </a:xfrm>
        </p:spPr>
        <p:txBody>
          <a:bodyPr>
            <a:normAutofit/>
          </a:bodyPr>
          <a:lstStyle/>
          <a:p>
            <a:r>
              <a:rPr lang="sr-Latn-RS" dirty="0" smtClean="0">
                <a:solidFill>
                  <a:srgbClr val="FFC000"/>
                </a:solidFill>
              </a:rPr>
              <a:t>Pre svega, nekoliko pitanja:</a:t>
            </a:r>
            <a:br>
              <a:rPr lang="sr-Latn-RS" dirty="0" smtClean="0">
                <a:solidFill>
                  <a:srgbClr val="FFC000"/>
                </a:solidFill>
              </a:rPr>
            </a:br>
            <a:r>
              <a:rPr lang="sr-Latn-RS" dirty="0" smtClean="0">
                <a:solidFill>
                  <a:srgbClr val="FFC000"/>
                </a:solidFill>
                <a:latin typeface="Broadway" panose="04040905080B02020502" pitchFamily="82" charset="0"/>
              </a:rPr>
              <a:t>Šta za vas znači prijateljstvo?</a:t>
            </a:r>
            <a:br>
              <a:rPr lang="sr-Latn-RS" dirty="0" smtClean="0">
                <a:solidFill>
                  <a:srgbClr val="FFC000"/>
                </a:solidFill>
                <a:latin typeface="Broadway" panose="04040905080B02020502" pitchFamily="82" charset="0"/>
              </a:rPr>
            </a:br>
            <a:endParaRPr lang="en-US" dirty="0">
              <a:solidFill>
                <a:srgbClr val="FFC000"/>
              </a:solidFill>
              <a:latin typeface="Broadway" panose="04040905080B02020502"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1053124">
            <a:off x="3449665" y="2960344"/>
            <a:ext cx="3596447" cy="2946242"/>
          </a:xfrm>
          <a:prstGeom prst="rect">
            <a:avLst/>
          </a:prstGeom>
          <a:ln/>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41020066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2" presetClass="emph" presetSubtype="0" fill="hold" nodeType="clickEffect">
                                  <p:stCondLst>
                                    <p:cond delay="0"/>
                                  </p:stCondLst>
                                  <p:childTnLst>
                                    <p:animRot by="120000">
                                      <p:cBhvr>
                                        <p:cTn id="11" dur="100" fill="hold">
                                          <p:stCondLst>
                                            <p:cond delay="0"/>
                                          </p:stCondLst>
                                        </p:cTn>
                                        <p:tgtEl>
                                          <p:spTgt spid="1026"/>
                                        </p:tgtEl>
                                        <p:attrNameLst>
                                          <p:attrName>r</p:attrName>
                                        </p:attrNameLst>
                                      </p:cBhvr>
                                    </p:animRot>
                                    <p:animRot by="-240000">
                                      <p:cBhvr>
                                        <p:cTn id="12" dur="200" fill="hold">
                                          <p:stCondLst>
                                            <p:cond delay="200"/>
                                          </p:stCondLst>
                                        </p:cTn>
                                        <p:tgtEl>
                                          <p:spTgt spid="1026"/>
                                        </p:tgtEl>
                                        <p:attrNameLst>
                                          <p:attrName>r</p:attrName>
                                        </p:attrNameLst>
                                      </p:cBhvr>
                                    </p:animRot>
                                    <p:animRot by="240000">
                                      <p:cBhvr>
                                        <p:cTn id="13" dur="200" fill="hold">
                                          <p:stCondLst>
                                            <p:cond delay="400"/>
                                          </p:stCondLst>
                                        </p:cTn>
                                        <p:tgtEl>
                                          <p:spTgt spid="1026"/>
                                        </p:tgtEl>
                                        <p:attrNameLst>
                                          <p:attrName>r</p:attrName>
                                        </p:attrNameLst>
                                      </p:cBhvr>
                                    </p:animRot>
                                    <p:animRot by="-240000">
                                      <p:cBhvr>
                                        <p:cTn id="14" dur="200" fill="hold">
                                          <p:stCondLst>
                                            <p:cond delay="600"/>
                                          </p:stCondLst>
                                        </p:cTn>
                                        <p:tgtEl>
                                          <p:spTgt spid="1026"/>
                                        </p:tgtEl>
                                        <p:attrNameLst>
                                          <p:attrName>r</p:attrName>
                                        </p:attrNameLst>
                                      </p:cBhvr>
                                    </p:animRot>
                                    <p:animRot by="120000">
                                      <p:cBhvr>
                                        <p:cTn id="15" dur="200" fill="hold">
                                          <p:stCondLst>
                                            <p:cond delay="800"/>
                                          </p:stCondLst>
                                        </p:cTn>
                                        <p:tgtEl>
                                          <p:spTgt spid="102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626004">
            <a:off x="452911" y="1279902"/>
            <a:ext cx="8229600" cy="1143000"/>
          </a:xfrm>
        </p:spPr>
        <p:txBody>
          <a:bodyPr>
            <a:normAutofit/>
          </a:bodyPr>
          <a:lstStyle/>
          <a:p>
            <a:r>
              <a:rPr lang="sr-Latn-RS" sz="4400" dirty="0" smtClean="0">
                <a:solidFill>
                  <a:srgbClr val="FF0000"/>
                </a:solidFill>
                <a:latin typeface="Blackadder ITC" panose="04020505051007020D02" pitchFamily="82" charset="0"/>
              </a:rPr>
              <a:t>Kako volite da provodite slobodno vreme?</a:t>
            </a:r>
            <a:endParaRPr lang="en-US" sz="4400" dirty="0">
              <a:solidFill>
                <a:srgbClr val="FF0000"/>
              </a:solidFill>
              <a:latin typeface="Blackadder ITC" panose="04020505051007020D02" pitchFamily="82" charset="0"/>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710660">
            <a:off x="3429000" y="2590800"/>
            <a:ext cx="5029200" cy="3390900"/>
          </a:xfrm>
          <a:prstGeom prst="rect">
            <a:avLst/>
          </a:prstGeom>
          <a:ln/>
        </p:spPr>
        <p:style>
          <a:lnRef idx="1">
            <a:schemeClr val="accent3"/>
          </a:lnRef>
          <a:fillRef idx="3">
            <a:schemeClr val="accent3"/>
          </a:fillRef>
          <a:effectRef idx="2">
            <a:schemeClr val="accent3"/>
          </a:effectRef>
          <a:fontRef idx="minor">
            <a:schemeClr val="lt1"/>
          </a:fontRef>
        </p:style>
      </p:pic>
    </p:spTree>
    <p:extLst>
      <p:ext uri="{BB962C8B-B14F-4D97-AF65-F5344CB8AC3E}">
        <p14:creationId xmlns:p14="http://schemas.microsoft.com/office/powerpoint/2010/main" val="6355318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4" presetClass="emph" presetSubtype="0" fill="hold" grpId="0" nodeType="clickEffect">
                                  <p:stCondLst>
                                    <p:cond delay="0"/>
                                  </p:st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8" presetClass="emph" presetSubtype="0" fill="hold" nodeType="clickEffect">
                                  <p:stCondLst>
                                    <p:cond delay="0"/>
                                  </p:stCondLst>
                                  <p:childTnLst>
                                    <p:animRot by="21600000">
                                      <p:cBhvr>
                                        <p:cTn id="14" dur="2000" fill="hold"/>
                                        <p:tgtEl>
                                          <p:spTgt spid="307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379795">
            <a:off x="2075727" y="5433022"/>
            <a:ext cx="8229600" cy="1143000"/>
          </a:xfrm>
        </p:spPr>
        <p:txBody>
          <a:bodyPr>
            <a:normAutofit fontScale="90000"/>
          </a:bodyPr>
          <a:lstStyle/>
          <a:p>
            <a:r>
              <a:rPr lang="sr-Latn-RS" sz="4400" dirty="0" smtClean="0">
                <a:latin typeface="Bradley Hand ITC" panose="03070402050302030203" pitchFamily="66" charset="0"/>
              </a:rPr>
              <a:t>Koje reči vezuju</a:t>
            </a:r>
            <a:r>
              <a:rPr lang="en-US" sz="4400" dirty="0" smtClean="0">
                <a:latin typeface="Bradley Hand ITC" panose="03070402050302030203" pitchFamily="66" charset="0"/>
              </a:rPr>
              <a:t> </a:t>
            </a:r>
            <a:r>
              <a:rPr lang="sr-Latn-RS" sz="4400" dirty="0" smtClean="0">
                <a:latin typeface="Bradley Hand ITC" panose="03070402050302030203" pitchFamily="66" charset="0"/>
              </a:rPr>
              <a:t>prijateljstvo?</a:t>
            </a:r>
            <a:br>
              <a:rPr lang="sr-Latn-RS" sz="4400" dirty="0" smtClean="0">
                <a:latin typeface="Bradley Hand ITC" panose="03070402050302030203" pitchFamily="66" charset="0"/>
              </a:rPr>
            </a:br>
            <a:r>
              <a:rPr lang="sr-Latn-RS" sz="4400" dirty="0" smtClean="0">
                <a:latin typeface="Bradley Hand ITC" panose="03070402050302030203" pitchFamily="66" charset="0"/>
              </a:rPr>
              <a:t/>
            </a:r>
            <a:br>
              <a:rPr lang="sr-Latn-RS" sz="4400" dirty="0" smtClean="0">
                <a:latin typeface="Bradley Hand ITC" panose="03070402050302030203" pitchFamily="66" charset="0"/>
              </a:rPr>
            </a:br>
            <a:r>
              <a:rPr lang="sr-Latn-RS" sz="4400" dirty="0" smtClean="0">
                <a:latin typeface="Bradley Hand ITC" panose="03070402050302030203" pitchFamily="66" charset="0"/>
              </a:rPr>
              <a:t>•dvoličnost</a:t>
            </a:r>
            <a:r>
              <a:rPr lang="sr-Latn-RS" sz="4400" dirty="0">
                <a:latin typeface="Bradley Hand ITC" panose="03070402050302030203" pitchFamily="66" charset="0"/>
              </a:rPr>
              <a:t/>
            </a:r>
            <a:br>
              <a:rPr lang="sr-Latn-RS" sz="4400" dirty="0">
                <a:latin typeface="Bradley Hand ITC" panose="03070402050302030203" pitchFamily="66" charset="0"/>
              </a:rPr>
            </a:br>
            <a:r>
              <a:rPr lang="sr-Latn-RS" sz="4400" dirty="0" smtClean="0">
                <a:latin typeface="Bradley Hand ITC" panose="03070402050302030203" pitchFamily="66" charset="0"/>
              </a:rPr>
              <a:t>•iskrenost</a:t>
            </a:r>
            <a:br>
              <a:rPr lang="sr-Latn-RS" sz="4400" dirty="0" smtClean="0">
                <a:latin typeface="Bradley Hand ITC" panose="03070402050302030203" pitchFamily="66" charset="0"/>
              </a:rPr>
            </a:br>
            <a:r>
              <a:rPr lang="sr-Latn-RS" sz="4400" dirty="0" smtClean="0">
                <a:latin typeface="Bradley Hand ITC" panose="03070402050302030203" pitchFamily="66" charset="0"/>
              </a:rPr>
              <a:t>•sebičnost</a:t>
            </a:r>
            <a:br>
              <a:rPr lang="sr-Latn-RS" sz="4400" dirty="0" smtClean="0">
                <a:latin typeface="Bradley Hand ITC" panose="03070402050302030203" pitchFamily="66" charset="0"/>
              </a:rPr>
            </a:br>
            <a:r>
              <a:rPr lang="sr-Latn-RS" sz="4400" dirty="0" smtClean="0">
                <a:latin typeface="Bradley Hand ITC" panose="03070402050302030203" pitchFamily="66" charset="0"/>
              </a:rPr>
              <a:t>•ljubav</a:t>
            </a:r>
            <a:br>
              <a:rPr lang="sr-Latn-RS" sz="4400" dirty="0" smtClean="0">
                <a:latin typeface="Bradley Hand ITC" panose="03070402050302030203" pitchFamily="66" charset="0"/>
              </a:rPr>
            </a:br>
            <a:r>
              <a:rPr lang="sr-Latn-RS" sz="4400" dirty="0" smtClean="0">
                <a:latin typeface="Bradley Hand ITC" panose="03070402050302030203" pitchFamily="66" charset="0"/>
              </a:rPr>
              <a:t>•</a:t>
            </a:r>
            <a:r>
              <a:rPr lang="en-US" sz="4400" dirty="0" err="1" smtClean="0">
                <a:latin typeface="Bradley Hand ITC" panose="03070402050302030203" pitchFamily="66" charset="0"/>
              </a:rPr>
              <a:t>radost</a:t>
            </a:r>
            <a:r>
              <a:rPr lang="en-US" sz="4400" dirty="0" smtClean="0">
                <a:latin typeface="Bradley Hand ITC" panose="03070402050302030203" pitchFamily="66" charset="0"/>
              </a:rPr>
              <a:t/>
            </a:r>
            <a:br>
              <a:rPr lang="en-US" sz="4400" dirty="0" smtClean="0">
                <a:latin typeface="Bradley Hand ITC" panose="03070402050302030203" pitchFamily="66" charset="0"/>
              </a:rPr>
            </a:br>
            <a:r>
              <a:rPr lang="sr-Latn-RS" sz="4400" dirty="0" smtClean="0">
                <a:latin typeface="Bradley Hand ITC" panose="03070402050302030203" pitchFamily="66" charset="0"/>
              </a:rPr>
              <a:t/>
            </a:r>
            <a:br>
              <a:rPr lang="sr-Latn-RS" sz="4400" dirty="0" smtClean="0">
                <a:latin typeface="Bradley Hand ITC" panose="03070402050302030203" pitchFamily="66" charset="0"/>
              </a:rPr>
            </a:br>
            <a:r>
              <a:rPr lang="sr-Latn-RS" sz="4400" dirty="0" smtClean="0">
                <a:latin typeface="Bradley Hand ITC" panose="03070402050302030203" pitchFamily="66" charset="0"/>
              </a:rPr>
              <a:t/>
            </a:r>
            <a:br>
              <a:rPr lang="sr-Latn-RS" sz="4400" dirty="0" smtClean="0">
                <a:latin typeface="Bradley Hand ITC" panose="03070402050302030203" pitchFamily="66" charset="0"/>
              </a:rPr>
            </a:br>
            <a:endParaRPr lang="en-US" sz="4400" dirty="0">
              <a:latin typeface="Bradley Hand ITC" panose="03070402050302030203" pitchFamily="66"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349914">
            <a:off x="4343400" y="1600200"/>
            <a:ext cx="3667125" cy="3667125"/>
          </a:xfrm>
          <a:prstGeom prst="rect">
            <a:avLst/>
          </a:prstGeom>
          <a:ln/>
        </p:spPr>
        <p:style>
          <a:lnRef idx="3">
            <a:schemeClr val="lt1"/>
          </a:lnRef>
          <a:fillRef idx="1">
            <a:schemeClr val="accent3"/>
          </a:fillRef>
          <a:effectRef idx="1">
            <a:schemeClr val="accent3"/>
          </a:effectRef>
          <a:fontRef idx="minor">
            <a:schemeClr val="lt1"/>
          </a:fontRef>
        </p:style>
      </p:pic>
    </p:spTree>
    <p:extLst>
      <p:ext uri="{BB962C8B-B14F-4D97-AF65-F5344CB8AC3E}">
        <p14:creationId xmlns:p14="http://schemas.microsoft.com/office/powerpoint/2010/main" val="2905924465"/>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circle(in)">
                                      <p:cBhvr>
                                        <p:cTn id="7" dur="2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grpId="0" nodeType="clickEffect">
                                  <p:stCondLst>
                                    <p:cond delay="0"/>
                                  </p:stCondLst>
                                  <p:childTnLst>
                                    <p:animEffect transition="out" filter="randombar(horizontal)">
                                      <p:cBhvr>
                                        <p:cTn id="11" dur="500"/>
                                        <p:tgtEl>
                                          <p:spTgt spid="2"/>
                                        </p:tgtEl>
                                      </p:cBhvr>
                                    </p:animEffect>
                                    <p:set>
                                      <p:cBhvr>
                                        <p:cTn id="12"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257403">
            <a:off x="546820" y="1822409"/>
            <a:ext cx="8229600" cy="1297940"/>
          </a:xfrm>
        </p:spPr>
        <p:txBody>
          <a:bodyPr>
            <a:noAutofit/>
          </a:bodyPr>
          <a:lstStyle/>
          <a:p>
            <a:r>
              <a:rPr lang="sr-Latn-RS" sz="6600" dirty="0" smtClean="0">
                <a:solidFill>
                  <a:srgbClr val="FFFF00"/>
                </a:solidFill>
                <a:latin typeface="Edwardian Script ITC" panose="030303020407070D0804" pitchFamily="66" charset="0"/>
              </a:rPr>
              <a:t>Kakva osoba je za vas pravi prijatelj?</a:t>
            </a:r>
            <a:endParaRPr lang="en-US" sz="6600" dirty="0">
              <a:solidFill>
                <a:srgbClr val="FFFF00"/>
              </a:solidFill>
              <a:latin typeface="Edwardian Script ITC" panose="030303020407070D0804" pitchFamily="66" charset="0"/>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097645">
            <a:off x="4876800" y="2362200"/>
            <a:ext cx="3200400" cy="3200400"/>
          </a:xfrm>
          <a:prstGeom prst="rect">
            <a:avLst/>
          </a:prstGeom>
          <a:ln/>
        </p:spPr>
        <p:style>
          <a:lnRef idx="0">
            <a:schemeClr val="accent5"/>
          </a:lnRef>
          <a:fillRef idx="3">
            <a:schemeClr val="accent5"/>
          </a:fillRef>
          <a:effectRef idx="3">
            <a:schemeClr val="accent5"/>
          </a:effectRef>
          <a:fontRef idx="minor">
            <a:schemeClr val="lt1"/>
          </a:fontRef>
        </p:style>
      </p:pic>
    </p:spTree>
    <p:extLst>
      <p:ext uri="{BB962C8B-B14F-4D97-AF65-F5344CB8AC3E}">
        <p14:creationId xmlns:p14="http://schemas.microsoft.com/office/powerpoint/2010/main" val="223125886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xit" presetSubtype="1" fill="hold" nodeType="clickEffect">
                                  <p:stCondLst>
                                    <p:cond delay="0"/>
                                  </p:stCondLst>
                                  <p:childTnLst>
                                    <p:animEffect transition="out" filter="wheel(1)">
                                      <p:cBhvr>
                                        <p:cTn id="11" dur="2000"/>
                                        <p:tgtEl>
                                          <p:spTgt spid="3075"/>
                                        </p:tgtEl>
                                      </p:cBhvr>
                                    </p:animEffect>
                                    <p:set>
                                      <p:cBhvr>
                                        <p:cTn id="12" dur="1" fill="hold">
                                          <p:stCondLst>
                                            <p:cond delay="1999"/>
                                          </p:stCondLst>
                                        </p:cTn>
                                        <p:tgtEl>
                                          <p:spTgt spid="307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81000" y="4495800"/>
            <a:ext cx="8305800" cy="1524000"/>
          </a:xfrm>
        </p:spPr>
        <p:txBody>
          <a:bodyPr>
            <a:normAutofit fontScale="92500"/>
          </a:bodyPr>
          <a:lstStyle/>
          <a:p>
            <a:r>
              <a:rPr lang="sr-Latn-RS" dirty="0" smtClean="0"/>
              <a:t>•Ko ima prijatelja taj je bogat, a ko ima dva prijatelja taj je miljenik Boga. ♥</a:t>
            </a:r>
          </a:p>
          <a:p>
            <a:r>
              <a:rPr lang="sr-Latn-RS" dirty="0" smtClean="0"/>
              <a:t>•Prijateljstvo je poput dvorca od peska, teško ga je izgraditi, lako uništiti a prekrasno obnoviti.  ♥</a:t>
            </a:r>
          </a:p>
          <a:p>
            <a:r>
              <a:rPr lang="sr-Latn-RS" dirty="0" smtClean="0"/>
              <a:t>• Uvek imaj prijatelja jer jedino vrede. ♥</a:t>
            </a:r>
          </a:p>
        </p:txBody>
      </p:sp>
      <p:sp>
        <p:nvSpPr>
          <p:cNvPr id="3" name="Title 2"/>
          <p:cNvSpPr>
            <a:spLocks noGrp="1"/>
          </p:cNvSpPr>
          <p:nvPr>
            <p:ph type="title"/>
          </p:nvPr>
        </p:nvSpPr>
        <p:spPr>
          <a:xfrm>
            <a:off x="381000" y="2362200"/>
            <a:ext cx="8305800" cy="1143000"/>
          </a:xfrm>
        </p:spPr>
        <p:txBody>
          <a:bodyPr>
            <a:noAutofit/>
          </a:bodyPr>
          <a:lstStyle/>
          <a:p>
            <a:r>
              <a:rPr lang="sr-Latn-RS" sz="6000" dirty="0" smtClean="0">
                <a:latin typeface="Showcard Gothic" panose="04020904020102020604" pitchFamily="82" charset="0"/>
              </a:rPr>
              <a:t>Za oslonac u životu prijatelji služe. ☻</a:t>
            </a:r>
            <a:endParaRPr lang="en-US" sz="6000" dirty="0">
              <a:latin typeface="Showcard Gothic" panose="04020904020102020604" pitchFamily="82" charset="0"/>
            </a:endParaRPr>
          </a:p>
        </p:txBody>
      </p:sp>
    </p:spTree>
    <p:extLst>
      <p:ext uri="{BB962C8B-B14F-4D97-AF65-F5344CB8AC3E}">
        <p14:creationId xmlns:p14="http://schemas.microsoft.com/office/powerpoint/2010/main" val="1676593229"/>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3"/>
                                        </p:tgtEl>
                                      </p:cBhvr>
                                    </p:animEffect>
                                    <p:anim calcmode="lin" valueType="num">
                                      <p:cBhvr>
                                        <p:cTn id="7" dur="1822" tmFilter="0,0; 0.14,0.31; 0.43,0.73; 0.71,0.91; 1.0,1.0">
                                          <p:stCondLst>
                                            <p:cond delay="0"/>
                                          </p:stCondLst>
                                        </p:cTn>
                                        <p:tgtEl>
                                          <p:spTgt spid="3"/>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3"/>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3"/>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3"/>
                                        </p:tgtEl>
                                        <p:attrNameLst>
                                          <p:attrName>ppt_y</p:attrName>
                                        </p:attrNameLst>
                                      </p:cBhvr>
                                      <p:tavLst>
                                        <p:tav tm="0">
                                          <p:val>
                                            <p:strVal val="ppt_y"/>
                                          </p:val>
                                        </p:tav>
                                        <p:tav tm="100000">
                                          <p:val>
                                            <p:strVal val="ppt_y+ppt_h"/>
                                          </p:val>
                                        </p:tav>
                                      </p:tavLst>
                                    </p:anim>
                                    <p:animScale>
                                      <p:cBhvr>
                                        <p:cTn id="14" dur="26">
                                          <p:stCondLst>
                                            <p:cond delay="620"/>
                                          </p:stCondLst>
                                        </p:cTn>
                                        <p:tgtEl>
                                          <p:spTgt spid="3"/>
                                        </p:tgtEl>
                                      </p:cBhvr>
                                      <p:to x="100000" y="60000"/>
                                    </p:animScale>
                                    <p:animScale>
                                      <p:cBhvr>
                                        <p:cTn id="15" dur="166" decel="50000">
                                          <p:stCondLst>
                                            <p:cond delay="646"/>
                                          </p:stCondLst>
                                        </p:cTn>
                                        <p:tgtEl>
                                          <p:spTgt spid="3"/>
                                        </p:tgtEl>
                                      </p:cBhvr>
                                      <p:to x="100000" y="100000"/>
                                    </p:animScale>
                                    <p:animScale>
                                      <p:cBhvr>
                                        <p:cTn id="16" dur="26">
                                          <p:stCondLst>
                                            <p:cond delay="1312"/>
                                          </p:stCondLst>
                                        </p:cTn>
                                        <p:tgtEl>
                                          <p:spTgt spid="3"/>
                                        </p:tgtEl>
                                      </p:cBhvr>
                                      <p:to x="100000" y="80000"/>
                                    </p:animScale>
                                    <p:animScale>
                                      <p:cBhvr>
                                        <p:cTn id="17" dur="166" decel="50000">
                                          <p:stCondLst>
                                            <p:cond delay="1338"/>
                                          </p:stCondLst>
                                        </p:cTn>
                                        <p:tgtEl>
                                          <p:spTgt spid="3"/>
                                        </p:tgtEl>
                                      </p:cBhvr>
                                      <p:to x="100000" y="100000"/>
                                    </p:animScale>
                                    <p:animScale>
                                      <p:cBhvr>
                                        <p:cTn id="18" dur="26">
                                          <p:stCondLst>
                                            <p:cond delay="1642"/>
                                          </p:stCondLst>
                                        </p:cTn>
                                        <p:tgtEl>
                                          <p:spTgt spid="3"/>
                                        </p:tgtEl>
                                      </p:cBhvr>
                                      <p:to x="100000" y="90000"/>
                                    </p:animScale>
                                    <p:animScale>
                                      <p:cBhvr>
                                        <p:cTn id="19" dur="166" decel="50000">
                                          <p:stCondLst>
                                            <p:cond delay="1668"/>
                                          </p:stCondLst>
                                        </p:cTn>
                                        <p:tgtEl>
                                          <p:spTgt spid="3"/>
                                        </p:tgtEl>
                                      </p:cBhvr>
                                      <p:to x="100000" y="100000"/>
                                    </p:animScale>
                                    <p:animScale>
                                      <p:cBhvr>
                                        <p:cTn id="20" dur="26">
                                          <p:stCondLst>
                                            <p:cond delay="1808"/>
                                          </p:stCondLst>
                                        </p:cTn>
                                        <p:tgtEl>
                                          <p:spTgt spid="3"/>
                                        </p:tgtEl>
                                      </p:cBhvr>
                                      <p:to x="100000" y="95000"/>
                                    </p:animScale>
                                    <p:animScale>
                                      <p:cBhvr>
                                        <p:cTn id="21" dur="166" decel="50000">
                                          <p:stCondLst>
                                            <p:cond delay="1834"/>
                                          </p:stCondLst>
                                        </p:cTn>
                                        <p:tgtEl>
                                          <p:spTgt spid="3"/>
                                        </p:tgtEl>
                                      </p:cBhvr>
                                      <p:to x="100000" y="100000"/>
                                    </p:animScale>
                                    <p:set>
                                      <p:cBhvr>
                                        <p:cTn id="22" dur="1" fill="hold">
                                          <p:stCondLst>
                                            <p:cond delay="1999"/>
                                          </p:stCondLst>
                                        </p:cTn>
                                        <p:tgtEl>
                                          <p:spTgt spid="3"/>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xEl>
                                              <p:pRg st="0" end="0"/>
                                            </p:txEl>
                                          </p:spTgt>
                                        </p:tgtEl>
                                        <p:attrNameLst>
                                          <p:attrName>style.visibility</p:attrName>
                                        </p:attrNameLst>
                                      </p:cBhvr>
                                      <p:to>
                                        <p:strVal val="visible"/>
                                      </p:to>
                                    </p:set>
                                    <p:animEffect transition="in" filter="fade">
                                      <p:cBhvr>
                                        <p:cTn id="27" dur="500"/>
                                        <p:tgtEl>
                                          <p:spTgt spid="2">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xEl>
                                              <p:pRg st="1" end="1"/>
                                            </p:txEl>
                                          </p:spTgt>
                                        </p:tgtEl>
                                        <p:attrNameLst>
                                          <p:attrName>style.visibility</p:attrName>
                                        </p:attrNameLst>
                                      </p:cBhvr>
                                      <p:to>
                                        <p:strVal val="visible"/>
                                      </p:to>
                                    </p:set>
                                    <p:animEffect transition="in" filter="fade">
                                      <p:cBhvr>
                                        <p:cTn id="32" dur="500"/>
                                        <p:tgtEl>
                                          <p:spTgt spid="2">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Effect transition="in" filter="fade">
                                      <p:cBhvr>
                                        <p:cTn id="3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1108232">
            <a:off x="681634" y="1667911"/>
            <a:ext cx="8229600" cy="1600200"/>
          </a:xfrm>
        </p:spPr>
        <p:txBody>
          <a:bodyPr>
            <a:noAutofit/>
          </a:bodyPr>
          <a:lstStyle/>
          <a:p>
            <a:r>
              <a:rPr lang="sr-Latn-RS" sz="4400" dirty="0" smtClean="0">
                <a:solidFill>
                  <a:schemeClr val="accent3">
                    <a:lumMod val="75000"/>
                  </a:schemeClr>
                </a:solidFill>
                <a:latin typeface="Colonna MT" panose="04020805060202030203" pitchFamily="82" charset="0"/>
              </a:rPr>
              <a:t>Sa prijateljem dosadno ne može biti, od njega ni tugu ne moraš kriti. </a:t>
            </a:r>
            <a:r>
              <a:rPr lang="en-US" sz="4400" dirty="0">
                <a:solidFill>
                  <a:schemeClr val="accent3">
                    <a:lumMod val="75000"/>
                  </a:schemeClr>
                </a:solidFill>
                <a:latin typeface="Colonna MT" panose="04020805060202030203" pitchFamily="82" charset="0"/>
              </a:rPr>
              <a:t/>
            </a:r>
            <a:br>
              <a:rPr lang="en-US" sz="4400" dirty="0">
                <a:solidFill>
                  <a:schemeClr val="accent3">
                    <a:lumMod val="75000"/>
                  </a:schemeClr>
                </a:solidFill>
                <a:latin typeface="Colonna MT" panose="04020805060202030203" pitchFamily="82" charset="0"/>
              </a:rPr>
            </a:br>
            <a:endParaRPr lang="en-US" sz="4400" dirty="0">
              <a:solidFill>
                <a:schemeClr val="accent3">
                  <a:lumMod val="75000"/>
                </a:schemeClr>
              </a:solidFill>
              <a:latin typeface="Colonna MT" panose="04020805060202030203" pitchFamily="82"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6149">
            <a:off x="2214093" y="2895600"/>
            <a:ext cx="4733925" cy="2867855"/>
          </a:xfrm>
          <a:prstGeom prst="rect">
            <a:avLst/>
          </a:prstGeom>
          <a:ln/>
        </p:spPr>
        <p:style>
          <a:lnRef idx="0">
            <a:schemeClr val="accent3"/>
          </a:lnRef>
          <a:fillRef idx="3">
            <a:schemeClr val="accent3"/>
          </a:fillRef>
          <a:effectRef idx="3">
            <a:schemeClr val="accent3"/>
          </a:effectRef>
          <a:fontRef idx="minor">
            <a:schemeClr val="lt1"/>
          </a:fontRef>
        </p:style>
      </p:pic>
    </p:spTree>
    <p:extLst>
      <p:ext uri="{BB962C8B-B14F-4D97-AF65-F5344CB8AC3E}">
        <p14:creationId xmlns:p14="http://schemas.microsoft.com/office/powerpoint/2010/main" val="240740779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050"/>
                                        </p:tgtEl>
                                        <p:attrNameLst>
                                          <p:attrName>fillcolor</p:attrName>
                                        </p:attrNameLst>
                                      </p:cBhvr>
                                      <p:to>
                                        <a:schemeClr val="accent2"/>
                                      </p:to>
                                    </p:animClr>
                                    <p:set>
                                      <p:cBhvr>
                                        <p:cTn id="7" dur="2000" fill="hold"/>
                                        <p:tgtEl>
                                          <p:spTgt spid="2050"/>
                                        </p:tgtEl>
                                        <p:attrNameLst>
                                          <p:attrName>fill.type</p:attrName>
                                        </p:attrNameLst>
                                      </p:cBhvr>
                                      <p:to>
                                        <p:strVal val="solid"/>
                                      </p:to>
                                    </p:set>
                                    <p:set>
                                      <p:cBhvr>
                                        <p:cTn id="8" dur="2000" fill="hold"/>
                                        <p:tgtEl>
                                          <p:spTgt spid="2050"/>
                                        </p:tgtEl>
                                        <p:attrNameLst>
                                          <p:attrName>fill.on</p:attrName>
                                        </p:attrNameLst>
                                      </p:cBhvr>
                                      <p:to>
                                        <p:strVal val="true"/>
                                      </p:to>
                                    </p:set>
                                  </p:childTnLst>
                                </p:cTn>
                              </p:par>
                            </p:childTnLst>
                          </p:cTn>
                        </p:par>
                      </p:childTnLst>
                    </p:cTn>
                  </p:par>
                  <p:par>
                    <p:cTn id="9" fill="hold">
                      <p:stCondLst>
                        <p:cond delay="indefinite"/>
                      </p:stCondLst>
                      <p:childTnLst>
                        <p:par>
                          <p:cTn id="10" fill="hold">
                            <p:stCondLst>
                              <p:cond delay="0"/>
                            </p:stCondLst>
                            <p:childTnLst>
                              <p:par>
                                <p:cTn id="11" presetID="45" presetClass="exit" presetSubtype="0" fill="hold" grpId="0" nodeType="clickEffect">
                                  <p:stCondLst>
                                    <p:cond delay="0"/>
                                  </p:stCondLst>
                                  <p:childTnLst>
                                    <p:animEffect transition="out" filter="fade">
                                      <p:cBhvr>
                                        <p:cTn id="12" dur="2000"/>
                                        <p:tgtEl>
                                          <p:spTgt spid="2"/>
                                        </p:tgtEl>
                                      </p:cBhvr>
                                    </p:animEffect>
                                    <p:anim calcmode="lin" valueType="num">
                                      <p:cBhvr>
                                        <p:cTn id="13"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14" dur="2000"/>
                                        <p:tgtEl>
                                          <p:spTgt spid="2"/>
                                        </p:tgtEl>
                                        <p:attrNameLst>
                                          <p:attrName>ppt_h</p:attrName>
                                        </p:attrNameLst>
                                      </p:cBhvr>
                                      <p:tavLst>
                                        <p:tav tm="0">
                                          <p:val>
                                            <p:strVal val="ppt_h"/>
                                          </p:val>
                                        </p:tav>
                                        <p:tav tm="100000">
                                          <p:val>
                                            <p:strVal val="ppt_h"/>
                                          </p:val>
                                        </p:tav>
                                      </p:tavLst>
                                    </p:anim>
                                    <p:set>
                                      <p:cBhvr>
                                        <p:cTn id="15"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20907003">
            <a:off x="254956" y="1269982"/>
            <a:ext cx="8229600" cy="1095570"/>
          </a:xfrm>
        </p:spPr>
        <p:style>
          <a:lnRef idx="1">
            <a:schemeClr val="accent2"/>
          </a:lnRef>
          <a:fillRef idx="3">
            <a:schemeClr val="accent2"/>
          </a:fillRef>
          <a:effectRef idx="2">
            <a:schemeClr val="accent2"/>
          </a:effectRef>
          <a:fontRef idx="minor">
            <a:schemeClr val="lt1"/>
          </a:fontRef>
        </p:style>
        <p:txBody>
          <a:bodyPr>
            <a:noAutofit/>
          </a:bodyPr>
          <a:lstStyle/>
          <a:p>
            <a:r>
              <a:rPr lang="sr-Latn-RS" sz="5400" dirty="0" smtClean="0">
                <a:solidFill>
                  <a:srgbClr val="002060"/>
                </a:solidFill>
                <a:latin typeface="Curlz MT" panose="04040404050702020202" pitchFamily="82" charset="0"/>
              </a:rPr>
              <a:t>A sada jedna poučna priča...</a:t>
            </a:r>
            <a:endParaRPr lang="en-US" sz="5400" dirty="0">
              <a:solidFill>
                <a:srgbClr val="002060"/>
              </a:solidFill>
              <a:latin typeface="Curlz MT" panose="04040404050702020202" pitchFamily="82"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36437">
            <a:off x="3923431" y="3209736"/>
            <a:ext cx="3720645" cy="2475920"/>
          </a:xfrm>
          <a:prstGeom prst="rect">
            <a:avLst/>
          </a:prstGeom>
          <a:ln/>
        </p:spPr>
        <p:style>
          <a:lnRef idx="1">
            <a:schemeClr val="accent2"/>
          </a:lnRef>
          <a:fillRef idx="3">
            <a:schemeClr val="accent2"/>
          </a:fillRef>
          <a:effectRef idx="2">
            <a:schemeClr val="accent2"/>
          </a:effectRef>
          <a:fontRef idx="minor">
            <a:schemeClr val="lt1"/>
          </a:fontRef>
        </p:style>
      </p:pic>
    </p:spTree>
    <p:extLst>
      <p:ext uri="{BB962C8B-B14F-4D97-AF65-F5344CB8AC3E}">
        <p14:creationId xmlns:p14="http://schemas.microsoft.com/office/powerpoint/2010/main" val="38164700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nodeType="clickEffect">
                                  <p:stCondLst>
                                    <p:cond delay="0"/>
                                  </p:stCondLst>
                                  <p:childTnLst>
                                    <p:anim calcmode="lin" valueType="num">
                                      <p:cBhvr>
                                        <p:cTn id="11" dur="500"/>
                                        <p:tgtEl>
                                          <p:spTgt spid="1026"/>
                                        </p:tgtEl>
                                        <p:attrNameLst>
                                          <p:attrName>ppt_w</p:attrName>
                                        </p:attrNameLst>
                                      </p:cBhvr>
                                      <p:tavLst>
                                        <p:tav tm="0">
                                          <p:val>
                                            <p:strVal val="ppt_w"/>
                                          </p:val>
                                        </p:tav>
                                        <p:tav tm="100000">
                                          <p:val>
                                            <p:fltVal val="0"/>
                                          </p:val>
                                        </p:tav>
                                      </p:tavLst>
                                    </p:anim>
                                    <p:anim calcmode="lin" valueType="num">
                                      <p:cBhvr>
                                        <p:cTn id="12" dur="500"/>
                                        <p:tgtEl>
                                          <p:spTgt spid="1026"/>
                                        </p:tgtEl>
                                        <p:attrNameLst>
                                          <p:attrName>ppt_h</p:attrName>
                                        </p:attrNameLst>
                                      </p:cBhvr>
                                      <p:tavLst>
                                        <p:tav tm="0">
                                          <p:val>
                                            <p:strVal val="ppt_h"/>
                                          </p:val>
                                        </p:tav>
                                        <p:tav tm="100000">
                                          <p:val>
                                            <p:fltVal val="0"/>
                                          </p:val>
                                        </p:tav>
                                      </p:tavLst>
                                    </p:anim>
                                    <p:animEffect transition="out" filter="fade">
                                      <p:cBhvr>
                                        <p:cTn id="13" dur="500"/>
                                        <p:tgtEl>
                                          <p:spTgt spid="1026"/>
                                        </p:tgtEl>
                                      </p:cBhvr>
                                    </p:animEffect>
                                    <p:set>
                                      <p:cBhvr>
                                        <p:cTn id="14" dur="1" fill="hold">
                                          <p:stCondLst>
                                            <p:cond delay="4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52400"/>
            <a:ext cx="8305800" cy="3962400"/>
          </a:xfrm>
        </p:spPr>
        <p:txBody>
          <a:bodyPr>
            <a:noAutofit/>
          </a:bodyPr>
          <a:lstStyle/>
          <a:p>
            <a:r>
              <a:rPr lang="en-US" dirty="0" err="1">
                <a:solidFill>
                  <a:srgbClr val="002060"/>
                </a:solidFill>
                <a:latin typeface="Agency FB" panose="020B0503020202020204" pitchFamily="34" charset="0"/>
              </a:rPr>
              <a:t>Nekada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davno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živela</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devojčica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koja</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imala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lošu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narav</a:t>
            </a:r>
            <a:r>
              <a:rPr lang="en-US" dirty="0">
                <a:solidFill>
                  <a:srgbClr val="002060"/>
                </a:solidFill>
                <a:latin typeface="Agency FB" panose="020B0503020202020204" pitchFamily="34" charset="0"/>
              </a:rPr>
              <a:t>.</a:t>
            </a:r>
          </a:p>
          <a:p>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Njena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majka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joj</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dala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kesu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punu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eksera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rekla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joj</a:t>
            </a:r>
            <a:r>
              <a:rPr lang="en-US" dirty="0">
                <a:solidFill>
                  <a:srgbClr val="002060"/>
                </a:solidFill>
                <a:latin typeface="Agency FB" panose="020B0503020202020204" pitchFamily="34" charset="0"/>
              </a:rPr>
              <a:t> da </a:t>
            </a:r>
            <a:r>
              <a:rPr lang="en-US" dirty="0" err="1">
                <a:solidFill>
                  <a:srgbClr val="002060"/>
                </a:solidFill>
                <a:latin typeface="Agency FB" panose="020B0503020202020204" pitchFamily="34" charset="0"/>
              </a:rPr>
              <a:t>svaki</a:t>
            </a:r>
            <a:r>
              <a:rPr lang="en-US" dirty="0">
                <a:solidFill>
                  <a:srgbClr val="002060"/>
                </a:solidFill>
                <a:latin typeface="Agency FB" panose="020B0503020202020204" pitchFamily="34" charset="0"/>
              </a:rPr>
              <a:t> put </a:t>
            </a:r>
            <a:r>
              <a:rPr lang="en-US" dirty="0" err="1">
                <a:solidFill>
                  <a:srgbClr val="002060"/>
                </a:solidFill>
                <a:latin typeface="Agency FB" panose="020B0503020202020204" pitchFamily="34" charset="0"/>
              </a:rPr>
              <a:t>kad</a:t>
            </a:r>
            <a:r>
              <a:rPr lang="en-US" dirty="0">
                <a:solidFill>
                  <a:srgbClr val="002060"/>
                </a:solidFill>
                <a:latin typeface="Agency FB" panose="020B0503020202020204" pitchFamily="34" charset="0"/>
              </a:rPr>
              <a:t> ne </a:t>
            </a:r>
            <a:r>
              <a:rPr lang="en-US" dirty="0" err="1">
                <a:solidFill>
                  <a:srgbClr val="002060"/>
                </a:solidFill>
                <a:latin typeface="Agency FB" panose="020B0503020202020204" pitchFamily="34" charset="0"/>
              </a:rPr>
              <a:t>može</a:t>
            </a:r>
            <a:r>
              <a:rPr lang="en-US" dirty="0">
                <a:solidFill>
                  <a:srgbClr val="002060"/>
                </a:solidFill>
                <a:latin typeface="Agency FB" panose="020B0503020202020204" pitchFamily="34" charset="0"/>
              </a:rPr>
              <a:t> da </a:t>
            </a:r>
            <a:r>
              <a:rPr lang="en-US" dirty="0" err="1">
                <a:solidFill>
                  <a:srgbClr val="002060"/>
                </a:solidFill>
                <a:latin typeface="Agency FB" panose="020B0503020202020204" pitchFamily="34" charset="0"/>
              </a:rPr>
              <a:t>iskontroliše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svoje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ponašanje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mora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zakucati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jedan</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ekser</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zid</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Prvi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dan</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morala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zakucati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čak</a:t>
            </a:r>
            <a:r>
              <a:rPr lang="en-US" dirty="0">
                <a:solidFill>
                  <a:srgbClr val="002060"/>
                </a:solidFill>
                <a:latin typeface="Agency FB" panose="020B0503020202020204" pitchFamily="34" charset="0"/>
              </a:rPr>
              <a:t> 37 </a:t>
            </a:r>
            <a:r>
              <a:rPr lang="en-US" dirty="0" err="1">
                <a:solidFill>
                  <a:srgbClr val="002060"/>
                </a:solidFill>
                <a:latin typeface="Agency FB" panose="020B0503020202020204" pitchFamily="34" charset="0"/>
              </a:rPr>
              <a:t>eksera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Tokom</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sledećih</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nekoliko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nedelja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kako</a:t>
            </a:r>
            <a:r>
              <a:rPr lang="en-US" dirty="0">
                <a:solidFill>
                  <a:srgbClr val="002060"/>
                </a:solidFill>
                <a:latin typeface="Agency FB" panose="020B0503020202020204" pitchFamily="34" charset="0"/>
              </a:rPr>
              <a:t> se </a:t>
            </a:r>
            <a:r>
              <a:rPr lang="en-US" dirty="0" err="1">
                <a:solidFill>
                  <a:srgbClr val="002060"/>
                </a:solidFill>
                <a:latin typeface="Agency FB" panose="020B0503020202020204" pitchFamily="34" charset="0"/>
              </a:rPr>
              <a:t>učila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kontrolisati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broj</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zakucanih</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eksera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smanjivao</a:t>
            </a:r>
            <a:r>
              <a:rPr lang="en-US" dirty="0">
                <a:solidFill>
                  <a:srgbClr val="002060"/>
                </a:solidFill>
                <a:latin typeface="Agency FB" panose="020B0503020202020204" pitchFamily="34" charset="0"/>
              </a:rPr>
              <a:t> se </a:t>
            </a:r>
            <a:r>
              <a:rPr lang="en-US" dirty="0" err="1">
                <a:solidFill>
                  <a:srgbClr val="002060"/>
                </a:solidFill>
                <a:latin typeface="Agency FB" panose="020B0503020202020204" pitchFamily="34" charset="0"/>
              </a:rPr>
              <a:t>iz</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dana</a:t>
            </a:r>
            <a:r>
              <a:rPr lang="en-US" dirty="0">
                <a:solidFill>
                  <a:srgbClr val="002060"/>
                </a:solidFill>
                <a:latin typeface="Agency FB" panose="020B0503020202020204" pitchFamily="34" charset="0"/>
              </a:rPr>
              <a:t> u </a:t>
            </a:r>
            <a:r>
              <a:rPr lang="en-US" dirty="0" err="1">
                <a:solidFill>
                  <a:srgbClr val="002060"/>
                </a:solidFill>
                <a:latin typeface="Agency FB" panose="020B0503020202020204" pitchFamily="34" charset="0"/>
              </a:rPr>
              <a:t>dan.</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Shvatila</a:t>
            </a:r>
            <a:r>
              <a:rPr lang="en-US" dirty="0">
                <a:solidFill>
                  <a:srgbClr val="002060"/>
                </a:solidFill>
                <a:latin typeface="Agency FB" panose="020B0503020202020204" pitchFamily="34" charset="0"/>
              </a:rPr>
              <a:t> je da </a:t>
            </a:r>
            <a:r>
              <a:rPr lang="en-US" dirty="0" err="1">
                <a:solidFill>
                  <a:srgbClr val="002060"/>
                </a:solidFill>
                <a:latin typeface="Agency FB" panose="020B0503020202020204" pitchFamily="34" charset="0"/>
              </a:rPr>
              <a:t>joj</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lakše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obuzdati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ljutnju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nego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zakucati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ekser</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tvrd</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zid</a:t>
            </a:r>
            <a:r>
              <a:rPr lang="en-US" dirty="0">
                <a:solidFill>
                  <a:srgbClr val="002060"/>
                </a:solidFill>
                <a:latin typeface="Agency FB" panose="020B0503020202020204" pitchFamily="34" charset="0"/>
              </a:rPr>
              <a:t>.</a:t>
            </a:r>
          </a:p>
          <a:p>
            <a:endParaRPr lang="en-US" dirty="0">
              <a:solidFill>
                <a:srgbClr val="002060"/>
              </a:solidFill>
              <a:latin typeface="Agency FB" panose="020B0503020202020204" pitchFamily="34" charset="0"/>
            </a:endParaRPr>
          </a:p>
          <a:p>
            <a:r>
              <a:rPr lang="en-US" dirty="0" err="1">
                <a:solidFill>
                  <a:srgbClr val="002060"/>
                </a:solidFill>
                <a:latin typeface="Agency FB" panose="020B0503020202020204" pitchFamily="34" charset="0"/>
              </a:rPr>
              <a:t>Napokon</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stigao</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dan</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kada</a:t>
            </a:r>
            <a:r>
              <a:rPr lang="en-US" dirty="0">
                <a:solidFill>
                  <a:srgbClr val="002060"/>
                </a:solidFill>
                <a:latin typeface="Agency FB" panose="020B0503020202020204" pitchFamily="34" charset="0"/>
              </a:rPr>
              <a:t> se </a:t>
            </a:r>
            <a:r>
              <a:rPr lang="en-US" dirty="0" err="1">
                <a:solidFill>
                  <a:srgbClr val="002060"/>
                </a:solidFill>
                <a:latin typeface="Agency FB" panose="020B0503020202020204" pitchFamily="34" charset="0"/>
              </a:rPr>
              <a:t>devojčica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nije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iznervirala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jedan</a:t>
            </a:r>
            <a:r>
              <a:rPr lang="en-US" dirty="0">
                <a:solidFill>
                  <a:srgbClr val="002060"/>
                </a:solidFill>
                <a:latin typeface="Agency FB" panose="020B0503020202020204" pitchFamily="34" charset="0"/>
              </a:rPr>
              <a:t> put! </a:t>
            </a:r>
            <a:r>
              <a:rPr lang="en-US" dirty="0" err="1">
                <a:solidFill>
                  <a:srgbClr val="002060"/>
                </a:solidFill>
                <a:latin typeface="Agency FB" panose="020B0503020202020204" pitchFamily="34" charset="0"/>
              </a:rPr>
              <a:t>Rekla</a:t>
            </a:r>
            <a:r>
              <a:rPr lang="en-US" dirty="0">
                <a:solidFill>
                  <a:srgbClr val="002060"/>
                </a:solidFill>
                <a:latin typeface="Agency FB" panose="020B0503020202020204" pitchFamily="34" charset="0"/>
              </a:rPr>
              <a:t> je to </a:t>
            </a:r>
            <a:r>
              <a:rPr lang="en-US" dirty="0" err="1">
                <a:solidFill>
                  <a:srgbClr val="002060"/>
                </a:solidFill>
                <a:latin typeface="Agency FB" panose="020B0503020202020204" pitchFamily="34" charset="0"/>
              </a:rPr>
              <a:t>majci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ona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joj</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savetovala</a:t>
            </a:r>
            <a:r>
              <a:rPr lang="en-US" dirty="0">
                <a:solidFill>
                  <a:srgbClr val="002060"/>
                </a:solidFill>
                <a:latin typeface="Agency FB" panose="020B0503020202020204" pitchFamily="34" charset="0"/>
              </a:rPr>
              <a:t> da </a:t>
            </a:r>
            <a:r>
              <a:rPr lang="en-US" dirty="0" err="1">
                <a:solidFill>
                  <a:srgbClr val="002060"/>
                </a:solidFill>
                <a:latin typeface="Agency FB" panose="020B0503020202020204" pitchFamily="34" charset="0"/>
              </a:rPr>
              <a:t>svakog</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mirnog</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dana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izvuče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jedan</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ekser</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Stigao</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dan</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kada</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devojčica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rekla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majci</a:t>
            </a:r>
            <a:r>
              <a:rPr lang="en-US" dirty="0">
                <a:solidFill>
                  <a:srgbClr val="002060"/>
                </a:solidFill>
                <a:latin typeface="Agency FB" panose="020B0503020202020204" pitchFamily="34" charset="0"/>
              </a:rPr>
              <a:t> da </a:t>
            </a:r>
            <a:r>
              <a:rPr lang="en-US" dirty="0" err="1">
                <a:solidFill>
                  <a:srgbClr val="002060"/>
                </a:solidFill>
                <a:latin typeface="Agency FB" panose="020B0503020202020204" pitchFamily="34" charset="0"/>
              </a:rPr>
              <a:t>više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nema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jednog</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eksera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zidu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Majka</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uzela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ćerku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ruku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odvela</a:t>
            </a:r>
            <a:r>
              <a:rPr lang="en-US" dirty="0">
                <a:solidFill>
                  <a:srgbClr val="002060"/>
                </a:solidFill>
                <a:latin typeface="Agency FB" panose="020B0503020202020204" pitchFamily="34" charset="0"/>
              </a:rPr>
              <a:t> je do </a:t>
            </a:r>
            <a:r>
              <a:rPr lang="en-US" dirty="0" err="1">
                <a:solidFill>
                  <a:srgbClr val="002060"/>
                </a:solidFill>
                <a:latin typeface="Agency FB" panose="020B0503020202020204" pitchFamily="34" charset="0"/>
              </a:rPr>
              <a:t>zida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rekla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joj</a:t>
            </a:r>
            <a:r>
              <a:rPr lang="en-US" dirty="0" smtClean="0">
                <a:solidFill>
                  <a:srgbClr val="002060"/>
                </a:solidFill>
                <a:latin typeface="Agency FB" panose="020B0503020202020204" pitchFamily="34" charset="0"/>
              </a:rPr>
              <a:t>:</a:t>
            </a:r>
            <a:endParaRPr lang="en-US" sz="3200" dirty="0">
              <a:solidFill>
                <a:srgbClr val="002060"/>
              </a:solidFill>
              <a:latin typeface="Agency FB" panose="020B0503020202020204" pitchFamily="34" charset="0"/>
            </a:endParaRPr>
          </a:p>
          <a:p>
            <a:r>
              <a:rPr lang="en-US" dirty="0">
                <a:solidFill>
                  <a:srgbClr val="002060"/>
                </a:solidFill>
                <a:latin typeface="Agency FB" panose="020B0503020202020204" pitchFamily="34" charset="0"/>
              </a:rPr>
              <a:t>„</a:t>
            </a:r>
            <a:r>
              <a:rPr lang="en-US" dirty="0" err="1">
                <a:solidFill>
                  <a:srgbClr val="002060"/>
                </a:solidFill>
                <a:latin typeface="Agency FB" panose="020B0503020202020204" pitchFamily="34" charset="0"/>
              </a:rPr>
              <a:t>Dobro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učinila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ćerko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ali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pogledaj</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rupe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koje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ostale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zidu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Zid</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više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nikada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neće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izgledati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isto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Kada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kažeš</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nekome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nešto</a:t>
            </a:r>
            <a:r>
              <a:rPr lang="en-US" dirty="0">
                <a:solidFill>
                  <a:srgbClr val="002060"/>
                </a:solidFill>
                <a:latin typeface="Agency FB" panose="020B0503020202020204" pitchFamily="34" charset="0"/>
              </a:rPr>
              <a:t> u </a:t>
            </a:r>
            <a:r>
              <a:rPr lang="en-US" dirty="0" err="1">
                <a:solidFill>
                  <a:srgbClr val="002060"/>
                </a:solidFill>
                <a:latin typeface="Agency FB" panose="020B0503020202020204" pitchFamily="34" charset="0"/>
              </a:rPr>
              <a:t>ljutnji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povrediš</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ga.</a:t>
            </a:r>
            <a:r>
              <a:rPr lang="en-US" dirty="0">
                <a:solidFill>
                  <a:srgbClr val="002060"/>
                </a:solidFill>
                <a:latin typeface="Agency FB" panose="020B0503020202020204" pitchFamily="34" charset="0"/>
              </a:rPr>
              <a:t> Kao da </a:t>
            </a:r>
            <a:r>
              <a:rPr lang="en-US" dirty="0" err="1">
                <a:solidFill>
                  <a:srgbClr val="002060"/>
                </a:solidFill>
                <a:latin typeface="Agency FB" panose="020B0503020202020204" pitchFamily="34" charset="0"/>
              </a:rPr>
              <a:t>zabiješ</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nož</a:t>
            </a:r>
            <a:r>
              <a:rPr lang="en-US" dirty="0">
                <a:solidFill>
                  <a:srgbClr val="002060"/>
                </a:solidFill>
                <a:latin typeface="Agency FB" panose="020B0503020202020204" pitchFamily="34" charset="0"/>
              </a:rPr>
              <a:t> u </a:t>
            </a:r>
            <a:r>
              <a:rPr lang="en-US" dirty="0" err="1">
                <a:solidFill>
                  <a:srgbClr val="002060"/>
                </a:solidFill>
                <a:latin typeface="Agency FB" panose="020B0503020202020204" pitchFamily="34" charset="0"/>
              </a:rPr>
              <a:t>tu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osobu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potom</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ga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izvadiš</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napolje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Nema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veze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koliko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puta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kazes</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Žao</a:t>
            </a:r>
            <a:r>
              <a:rPr lang="en-US" dirty="0">
                <a:solidFill>
                  <a:srgbClr val="002060"/>
                </a:solidFill>
                <a:latin typeface="Agency FB" panose="020B0503020202020204" pitchFamily="34" charset="0"/>
              </a:rPr>
              <a:t> mi je“, </a:t>
            </a:r>
            <a:r>
              <a:rPr lang="en-US" dirty="0" err="1">
                <a:solidFill>
                  <a:srgbClr val="002060"/>
                </a:solidFill>
                <a:latin typeface="Agency FB" panose="020B0503020202020204" pitchFamily="34" charset="0"/>
              </a:rPr>
              <a:t>rana</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ipak</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još</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uvek</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tu.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Povrediti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nekoga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rečima</a:t>
            </a:r>
            <a:r>
              <a:rPr lang="en-US" dirty="0">
                <a:solidFill>
                  <a:srgbClr val="002060"/>
                </a:solidFill>
                <a:latin typeface="Agency FB" panose="020B0503020202020204" pitchFamily="34" charset="0"/>
              </a:rPr>
              <a:t> je </a:t>
            </a:r>
            <a:r>
              <a:rPr lang="en-US" dirty="0" err="1">
                <a:solidFill>
                  <a:srgbClr val="002060"/>
                </a:solidFill>
                <a:latin typeface="Agency FB" panose="020B0503020202020204" pitchFamily="34" charset="0"/>
              </a:rPr>
              <a:t>ponekad</a:t>
            </a:r>
            <a:r>
              <a:rPr lang="en-US" dirty="0">
                <a:solidFill>
                  <a:srgbClr val="002060"/>
                </a:solidFill>
                <a:latin typeface="Agency FB" panose="020B0503020202020204" pitchFamily="34" charset="0"/>
              </a:rPr>
              <a:t> gore </a:t>
            </a:r>
            <a:r>
              <a:rPr lang="en-US" dirty="0" err="1">
                <a:solidFill>
                  <a:srgbClr val="002060"/>
                </a:solidFill>
                <a:latin typeface="Agency FB" panose="020B0503020202020204" pitchFamily="34" charset="0"/>
              </a:rPr>
              <a:t>nego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fizički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Prijatelji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naše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retko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bogatstvo</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treba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ih</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čuvati</a:t>
            </a:r>
            <a:r>
              <a:rPr lang="en-US" dirty="0">
                <a:solidFill>
                  <a:srgbClr val="002060"/>
                </a:solidFill>
                <a:latin typeface="Agency FB" panose="020B0503020202020204" pitchFamily="34" charset="0"/>
              </a:rPr>
              <a:t>. Oni </a:t>
            </a:r>
            <a:r>
              <a:rPr lang="en-US" dirty="0" err="1">
                <a:solidFill>
                  <a:srgbClr val="002060"/>
                </a:solidFill>
                <a:latin typeface="Agency FB" panose="020B0503020202020204" pitchFamily="34" charset="0"/>
              </a:rPr>
              <a:t>te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nasmeju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kada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tužna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ohrabruju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kada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trebaš</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uspeti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nešto</a:t>
            </a:r>
            <a:r>
              <a:rPr lang="en-US" dirty="0">
                <a:solidFill>
                  <a:srgbClr val="002060"/>
                </a:solidFill>
                <a:latin typeface="Agency FB" panose="020B0503020202020204" pitchFamily="34" charset="0"/>
              </a:rPr>
              <a:t> u </a:t>
            </a:r>
            <a:r>
              <a:rPr lang="en-US" dirty="0" err="1">
                <a:solidFill>
                  <a:srgbClr val="002060"/>
                </a:solidFill>
                <a:latin typeface="Agency FB" panose="020B0503020202020204" pitchFamily="34" charset="0"/>
              </a:rPr>
              <a:t>životu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pozajmljuju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rame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plakanje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uši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za</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slušanje</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otvaraju</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ti</a:t>
            </a:r>
            <a:r>
              <a:rPr lang="en-US" dirty="0">
                <a:solidFill>
                  <a:srgbClr val="002060"/>
                </a:solidFill>
                <a:latin typeface="Agency FB" panose="020B0503020202020204" pitchFamily="34" charset="0"/>
              </a:rPr>
              <a:t> </a:t>
            </a:r>
            <a:r>
              <a:rPr lang="en-US" dirty="0" err="1">
                <a:solidFill>
                  <a:srgbClr val="002060"/>
                </a:solidFill>
                <a:latin typeface="Agency FB" panose="020B0503020202020204" pitchFamily="34" charset="0"/>
              </a:rPr>
              <a:t>srce</a:t>
            </a:r>
            <a:r>
              <a:rPr lang="en-US" dirty="0">
                <a:solidFill>
                  <a:srgbClr val="002060"/>
                </a:solidFill>
                <a:latin typeface="Agency FB" panose="020B0503020202020204" pitchFamily="34" charset="0"/>
              </a:rPr>
              <a:t>.“</a:t>
            </a:r>
          </a:p>
          <a:p>
            <a:endParaRPr lang="en-US" dirty="0"/>
          </a:p>
        </p:txBody>
      </p:sp>
    </p:spTree>
    <p:extLst>
      <p:ext uri="{BB962C8B-B14F-4D97-AF65-F5344CB8AC3E}">
        <p14:creationId xmlns:p14="http://schemas.microsoft.com/office/powerpoint/2010/main" val="30400770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2">
                                            <p:txEl>
                                              <p:pRg st="0" end="0"/>
                                            </p:txEl>
                                          </p:spTgt>
                                        </p:tgtEl>
                                      </p:cBhvr>
                                    </p:animEffect>
                                    <p:anim calcmode="lin" valueType="num">
                                      <p:cBhvr>
                                        <p:cTn id="7" dur="1822" tmFilter="0,0; 0.14,0.31; 0.43,0.73; 0.71,0.91; 1.0,1.0">
                                          <p:stCondLst>
                                            <p:cond delay="0"/>
                                          </p:stCondLst>
                                        </p:cTn>
                                        <p:tgtEl>
                                          <p:spTgt spid="2">
                                            <p:txEl>
                                              <p:pRg st="0" end="0"/>
                                            </p:txEl>
                                          </p:spTgt>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2">
                                            <p:txEl>
                                              <p:pRg st="0" end="0"/>
                                            </p:txEl>
                                          </p:spTgt>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2">
                                            <p:txEl>
                                              <p:pRg st="0" end="0"/>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2">
                                            <p:txEl>
                                              <p:pRg st="0" end="0"/>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2">
                                            <p:txEl>
                                              <p:pRg st="0" end="0"/>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2">
                                            <p:txEl>
                                              <p:pRg st="0" end="0"/>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2">
                                            <p:txEl>
                                              <p:pRg st="0" end="0"/>
                                            </p:txEl>
                                          </p:spTgt>
                                        </p:tgtEl>
                                        <p:attrNameLst>
                                          <p:attrName>ppt_y</p:attrName>
                                        </p:attrNameLst>
                                      </p:cBhvr>
                                      <p:tavLst>
                                        <p:tav tm="0">
                                          <p:val>
                                            <p:strVal val="ppt_y"/>
                                          </p:val>
                                        </p:tav>
                                        <p:tav tm="100000">
                                          <p:val>
                                            <p:strVal val="ppt_y+ppt_h"/>
                                          </p:val>
                                        </p:tav>
                                      </p:tavLst>
                                    </p:anim>
                                    <p:animScale>
                                      <p:cBhvr>
                                        <p:cTn id="14" dur="26">
                                          <p:stCondLst>
                                            <p:cond delay="620"/>
                                          </p:stCondLst>
                                        </p:cTn>
                                        <p:tgtEl>
                                          <p:spTgt spid="2">
                                            <p:txEl>
                                              <p:pRg st="0" end="0"/>
                                            </p:txEl>
                                          </p:spTgt>
                                        </p:tgtEl>
                                      </p:cBhvr>
                                      <p:to x="100000" y="60000"/>
                                    </p:animScale>
                                    <p:animScale>
                                      <p:cBhvr>
                                        <p:cTn id="15" dur="166" decel="50000">
                                          <p:stCondLst>
                                            <p:cond delay="646"/>
                                          </p:stCondLst>
                                        </p:cTn>
                                        <p:tgtEl>
                                          <p:spTgt spid="2">
                                            <p:txEl>
                                              <p:pRg st="0" end="0"/>
                                            </p:txEl>
                                          </p:spTgt>
                                        </p:tgtEl>
                                      </p:cBhvr>
                                      <p:to x="100000" y="100000"/>
                                    </p:animScale>
                                    <p:animScale>
                                      <p:cBhvr>
                                        <p:cTn id="16" dur="26">
                                          <p:stCondLst>
                                            <p:cond delay="1312"/>
                                          </p:stCondLst>
                                        </p:cTn>
                                        <p:tgtEl>
                                          <p:spTgt spid="2">
                                            <p:txEl>
                                              <p:pRg st="0" end="0"/>
                                            </p:txEl>
                                          </p:spTgt>
                                        </p:tgtEl>
                                      </p:cBhvr>
                                      <p:to x="100000" y="80000"/>
                                    </p:animScale>
                                    <p:animScale>
                                      <p:cBhvr>
                                        <p:cTn id="17" dur="166" decel="50000">
                                          <p:stCondLst>
                                            <p:cond delay="1338"/>
                                          </p:stCondLst>
                                        </p:cTn>
                                        <p:tgtEl>
                                          <p:spTgt spid="2">
                                            <p:txEl>
                                              <p:pRg st="0" end="0"/>
                                            </p:txEl>
                                          </p:spTgt>
                                        </p:tgtEl>
                                      </p:cBhvr>
                                      <p:to x="100000" y="100000"/>
                                    </p:animScale>
                                    <p:animScale>
                                      <p:cBhvr>
                                        <p:cTn id="18" dur="26">
                                          <p:stCondLst>
                                            <p:cond delay="1642"/>
                                          </p:stCondLst>
                                        </p:cTn>
                                        <p:tgtEl>
                                          <p:spTgt spid="2">
                                            <p:txEl>
                                              <p:pRg st="0" end="0"/>
                                            </p:txEl>
                                          </p:spTgt>
                                        </p:tgtEl>
                                      </p:cBhvr>
                                      <p:to x="100000" y="90000"/>
                                    </p:animScale>
                                    <p:animScale>
                                      <p:cBhvr>
                                        <p:cTn id="19" dur="166" decel="50000">
                                          <p:stCondLst>
                                            <p:cond delay="1668"/>
                                          </p:stCondLst>
                                        </p:cTn>
                                        <p:tgtEl>
                                          <p:spTgt spid="2">
                                            <p:txEl>
                                              <p:pRg st="0" end="0"/>
                                            </p:txEl>
                                          </p:spTgt>
                                        </p:tgtEl>
                                      </p:cBhvr>
                                      <p:to x="100000" y="100000"/>
                                    </p:animScale>
                                    <p:animScale>
                                      <p:cBhvr>
                                        <p:cTn id="20" dur="26">
                                          <p:stCondLst>
                                            <p:cond delay="1808"/>
                                          </p:stCondLst>
                                        </p:cTn>
                                        <p:tgtEl>
                                          <p:spTgt spid="2">
                                            <p:txEl>
                                              <p:pRg st="0" end="0"/>
                                            </p:txEl>
                                          </p:spTgt>
                                        </p:tgtEl>
                                      </p:cBhvr>
                                      <p:to x="100000" y="95000"/>
                                    </p:animScale>
                                    <p:animScale>
                                      <p:cBhvr>
                                        <p:cTn id="21" dur="166" decel="50000">
                                          <p:stCondLst>
                                            <p:cond delay="1834"/>
                                          </p:stCondLst>
                                        </p:cTn>
                                        <p:tgtEl>
                                          <p:spTgt spid="2">
                                            <p:txEl>
                                              <p:pRg st="0" end="0"/>
                                            </p:txEl>
                                          </p:spTgt>
                                        </p:tgtEl>
                                      </p:cBhvr>
                                      <p:to x="100000" y="100000"/>
                                    </p:animScale>
                                    <p:set>
                                      <p:cBhvr>
                                        <p:cTn id="22" dur="1" fill="hold">
                                          <p:stCondLst>
                                            <p:cond delay="1999"/>
                                          </p:stCondLst>
                                        </p:cTn>
                                        <p:tgtEl>
                                          <p:spTgt spid="2">
                                            <p:txEl>
                                              <p:pRg st="0" end="0"/>
                                            </p:txEl>
                                          </p:spTgt>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6" presetClass="exit" presetSubtype="0" fill="hold" grpId="0" nodeType="clickEffect">
                                  <p:stCondLst>
                                    <p:cond delay="0"/>
                                  </p:stCondLst>
                                  <p:childTnLst>
                                    <p:animEffect transition="out" filter="wipe(down)">
                                      <p:cBhvr>
                                        <p:cTn id="26" dur="180" accel="50000">
                                          <p:stCondLst>
                                            <p:cond delay="1820"/>
                                          </p:stCondLst>
                                        </p:cTn>
                                        <p:tgtEl>
                                          <p:spTgt spid="2">
                                            <p:txEl>
                                              <p:pRg st="1" end="1"/>
                                            </p:txEl>
                                          </p:spTgt>
                                        </p:tgtEl>
                                      </p:cBhvr>
                                    </p:animEffect>
                                    <p:anim calcmode="lin" valueType="num">
                                      <p:cBhvr>
                                        <p:cTn id="27" dur="1822" tmFilter="0,0; 0.14,0.31; 0.43,0.73; 0.71,0.91; 1.0,1.0">
                                          <p:stCondLst>
                                            <p:cond delay="0"/>
                                          </p:stCondLst>
                                        </p:cTn>
                                        <p:tgtEl>
                                          <p:spTgt spid="2">
                                            <p:txEl>
                                              <p:pRg st="1" end="1"/>
                                            </p:txEl>
                                          </p:spTgt>
                                        </p:tgtEl>
                                        <p:attrNameLst>
                                          <p:attrName>ppt_x</p:attrName>
                                        </p:attrNameLst>
                                      </p:cBhvr>
                                      <p:tavLst>
                                        <p:tav tm="0">
                                          <p:val>
                                            <p:strVal val="ppt_x"/>
                                          </p:val>
                                        </p:tav>
                                        <p:tav tm="100000">
                                          <p:val>
                                            <p:strVal val="#ppt_x+0.25"/>
                                          </p:val>
                                        </p:tav>
                                      </p:tavLst>
                                    </p:anim>
                                    <p:anim calcmode="lin" valueType="num">
                                      <p:cBhvr>
                                        <p:cTn id="28" dur="178">
                                          <p:stCondLst>
                                            <p:cond delay="1822"/>
                                          </p:stCondLst>
                                        </p:cTn>
                                        <p:tgtEl>
                                          <p:spTgt spid="2">
                                            <p:txEl>
                                              <p:pRg st="1" end="1"/>
                                            </p:txEl>
                                          </p:spTgt>
                                        </p:tgtEl>
                                        <p:attrNameLst>
                                          <p:attrName>ppt_x</p:attrName>
                                        </p:attrNameLst>
                                      </p:cBhvr>
                                      <p:tavLst>
                                        <p:tav tm="0">
                                          <p:val>
                                            <p:strVal val="ppt_x"/>
                                          </p:val>
                                        </p:tav>
                                        <p:tav tm="100000">
                                          <p:val>
                                            <p:strVal val="ppt_x"/>
                                          </p:val>
                                        </p:tav>
                                      </p:tavLst>
                                    </p:anim>
                                    <p:anim calcmode="lin" valueType="num">
                                      <p:cBhvr>
                                        <p:cTn id="29" dur="664" tmFilter="0.0,0.0;0.25,0.07;0.50,0.2;0.75,0.467;1.0,1.0">
                                          <p:stCondLst>
                                            <p:cond delay="0"/>
                                          </p:stCondLst>
                                        </p:cTn>
                                        <p:tgtEl>
                                          <p:spTgt spid="2">
                                            <p:txEl>
                                              <p:pRg st="1" end="1"/>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30" dur="664" tmFilter="0, 0; 0.125,0.2665; 0.25,0.4; 0.375,0.465; 0.5,0.5;  0.625,0.535; 0.75,0.6; 0.875,0.7335; 1,1">
                                          <p:stCondLst>
                                            <p:cond delay="664"/>
                                          </p:stCondLst>
                                        </p:cTn>
                                        <p:tgtEl>
                                          <p:spTgt spid="2">
                                            <p:txEl>
                                              <p:pRg st="1" end="1"/>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31" dur="332" tmFilter="0, 0; 0.125,0.2665; 0.25,0.4; 0.375,0.465; 0.5,0.5;  0.625,0.535; 0.75,0.6; 0.875,0.7335; 1,1">
                                          <p:stCondLst>
                                            <p:cond delay="1324"/>
                                          </p:stCondLst>
                                        </p:cTn>
                                        <p:tgtEl>
                                          <p:spTgt spid="2">
                                            <p:txEl>
                                              <p:pRg st="1" end="1"/>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32" dur="164" tmFilter="0, 0; 0.125,0.2665; 0.25,0.4; 0.375,0.465; 0.5,0.5;  0.625,0.535; 0.75,0.6; 0.875,0.7335; 1,1">
                                          <p:stCondLst>
                                            <p:cond delay="1656"/>
                                          </p:stCondLst>
                                        </p:cTn>
                                        <p:tgtEl>
                                          <p:spTgt spid="2">
                                            <p:txEl>
                                              <p:pRg st="1" end="1"/>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33" dur="180" accel="50000">
                                          <p:stCondLst>
                                            <p:cond delay="1820"/>
                                          </p:stCondLst>
                                        </p:cTn>
                                        <p:tgtEl>
                                          <p:spTgt spid="2">
                                            <p:txEl>
                                              <p:pRg st="1" end="1"/>
                                            </p:txEl>
                                          </p:spTgt>
                                        </p:tgtEl>
                                        <p:attrNameLst>
                                          <p:attrName>ppt_y</p:attrName>
                                        </p:attrNameLst>
                                      </p:cBhvr>
                                      <p:tavLst>
                                        <p:tav tm="0">
                                          <p:val>
                                            <p:strVal val="ppt_y"/>
                                          </p:val>
                                        </p:tav>
                                        <p:tav tm="100000">
                                          <p:val>
                                            <p:strVal val="ppt_y+ppt_h"/>
                                          </p:val>
                                        </p:tav>
                                      </p:tavLst>
                                    </p:anim>
                                    <p:animScale>
                                      <p:cBhvr>
                                        <p:cTn id="34" dur="26">
                                          <p:stCondLst>
                                            <p:cond delay="620"/>
                                          </p:stCondLst>
                                        </p:cTn>
                                        <p:tgtEl>
                                          <p:spTgt spid="2">
                                            <p:txEl>
                                              <p:pRg st="1" end="1"/>
                                            </p:txEl>
                                          </p:spTgt>
                                        </p:tgtEl>
                                      </p:cBhvr>
                                      <p:to x="100000" y="60000"/>
                                    </p:animScale>
                                    <p:animScale>
                                      <p:cBhvr>
                                        <p:cTn id="35" dur="166" decel="50000">
                                          <p:stCondLst>
                                            <p:cond delay="646"/>
                                          </p:stCondLst>
                                        </p:cTn>
                                        <p:tgtEl>
                                          <p:spTgt spid="2">
                                            <p:txEl>
                                              <p:pRg st="1" end="1"/>
                                            </p:txEl>
                                          </p:spTgt>
                                        </p:tgtEl>
                                      </p:cBhvr>
                                      <p:to x="100000" y="100000"/>
                                    </p:animScale>
                                    <p:animScale>
                                      <p:cBhvr>
                                        <p:cTn id="36" dur="26">
                                          <p:stCondLst>
                                            <p:cond delay="1312"/>
                                          </p:stCondLst>
                                        </p:cTn>
                                        <p:tgtEl>
                                          <p:spTgt spid="2">
                                            <p:txEl>
                                              <p:pRg st="1" end="1"/>
                                            </p:txEl>
                                          </p:spTgt>
                                        </p:tgtEl>
                                      </p:cBhvr>
                                      <p:to x="100000" y="80000"/>
                                    </p:animScale>
                                    <p:animScale>
                                      <p:cBhvr>
                                        <p:cTn id="37" dur="166" decel="50000">
                                          <p:stCondLst>
                                            <p:cond delay="1338"/>
                                          </p:stCondLst>
                                        </p:cTn>
                                        <p:tgtEl>
                                          <p:spTgt spid="2">
                                            <p:txEl>
                                              <p:pRg st="1" end="1"/>
                                            </p:txEl>
                                          </p:spTgt>
                                        </p:tgtEl>
                                      </p:cBhvr>
                                      <p:to x="100000" y="100000"/>
                                    </p:animScale>
                                    <p:animScale>
                                      <p:cBhvr>
                                        <p:cTn id="38" dur="26">
                                          <p:stCondLst>
                                            <p:cond delay="1642"/>
                                          </p:stCondLst>
                                        </p:cTn>
                                        <p:tgtEl>
                                          <p:spTgt spid="2">
                                            <p:txEl>
                                              <p:pRg st="1" end="1"/>
                                            </p:txEl>
                                          </p:spTgt>
                                        </p:tgtEl>
                                      </p:cBhvr>
                                      <p:to x="100000" y="90000"/>
                                    </p:animScale>
                                    <p:animScale>
                                      <p:cBhvr>
                                        <p:cTn id="39" dur="166" decel="50000">
                                          <p:stCondLst>
                                            <p:cond delay="1668"/>
                                          </p:stCondLst>
                                        </p:cTn>
                                        <p:tgtEl>
                                          <p:spTgt spid="2">
                                            <p:txEl>
                                              <p:pRg st="1" end="1"/>
                                            </p:txEl>
                                          </p:spTgt>
                                        </p:tgtEl>
                                      </p:cBhvr>
                                      <p:to x="100000" y="100000"/>
                                    </p:animScale>
                                    <p:animScale>
                                      <p:cBhvr>
                                        <p:cTn id="40" dur="26">
                                          <p:stCondLst>
                                            <p:cond delay="1808"/>
                                          </p:stCondLst>
                                        </p:cTn>
                                        <p:tgtEl>
                                          <p:spTgt spid="2">
                                            <p:txEl>
                                              <p:pRg st="1" end="1"/>
                                            </p:txEl>
                                          </p:spTgt>
                                        </p:tgtEl>
                                      </p:cBhvr>
                                      <p:to x="100000" y="95000"/>
                                    </p:animScale>
                                    <p:animScale>
                                      <p:cBhvr>
                                        <p:cTn id="41" dur="166" decel="50000">
                                          <p:stCondLst>
                                            <p:cond delay="1834"/>
                                          </p:stCondLst>
                                        </p:cTn>
                                        <p:tgtEl>
                                          <p:spTgt spid="2">
                                            <p:txEl>
                                              <p:pRg st="1" end="1"/>
                                            </p:txEl>
                                          </p:spTgt>
                                        </p:tgtEl>
                                      </p:cBhvr>
                                      <p:to x="100000" y="100000"/>
                                    </p:animScale>
                                    <p:set>
                                      <p:cBhvr>
                                        <p:cTn id="42" dur="1" fill="hold">
                                          <p:stCondLst>
                                            <p:cond delay="1999"/>
                                          </p:stCondLst>
                                        </p:cTn>
                                        <p:tgtEl>
                                          <p:spTgt spid="2">
                                            <p:txEl>
                                              <p:pRg st="1" end="1"/>
                                            </p:txEl>
                                          </p:spTgt>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26" presetClass="exit" presetSubtype="0" fill="hold" grpId="0" nodeType="clickEffect">
                                  <p:stCondLst>
                                    <p:cond delay="0"/>
                                  </p:stCondLst>
                                  <p:childTnLst>
                                    <p:animEffect transition="out" filter="wipe(down)">
                                      <p:cBhvr>
                                        <p:cTn id="46" dur="180" accel="50000">
                                          <p:stCondLst>
                                            <p:cond delay="1820"/>
                                          </p:stCondLst>
                                        </p:cTn>
                                        <p:tgtEl>
                                          <p:spTgt spid="2">
                                            <p:txEl>
                                              <p:pRg st="3" end="3"/>
                                            </p:txEl>
                                          </p:spTgt>
                                        </p:tgtEl>
                                      </p:cBhvr>
                                    </p:animEffect>
                                    <p:anim calcmode="lin" valueType="num">
                                      <p:cBhvr>
                                        <p:cTn id="47" dur="1822" tmFilter="0,0; 0.14,0.31; 0.43,0.73; 0.71,0.91; 1.0,1.0">
                                          <p:stCondLst>
                                            <p:cond delay="0"/>
                                          </p:stCondLst>
                                        </p:cTn>
                                        <p:tgtEl>
                                          <p:spTgt spid="2">
                                            <p:txEl>
                                              <p:pRg st="3" end="3"/>
                                            </p:txEl>
                                          </p:spTgt>
                                        </p:tgtEl>
                                        <p:attrNameLst>
                                          <p:attrName>ppt_x</p:attrName>
                                        </p:attrNameLst>
                                      </p:cBhvr>
                                      <p:tavLst>
                                        <p:tav tm="0">
                                          <p:val>
                                            <p:strVal val="ppt_x"/>
                                          </p:val>
                                        </p:tav>
                                        <p:tav tm="100000">
                                          <p:val>
                                            <p:strVal val="#ppt_x+0.25"/>
                                          </p:val>
                                        </p:tav>
                                      </p:tavLst>
                                    </p:anim>
                                    <p:anim calcmode="lin" valueType="num">
                                      <p:cBhvr>
                                        <p:cTn id="48" dur="178">
                                          <p:stCondLst>
                                            <p:cond delay="1822"/>
                                          </p:stCondLst>
                                        </p:cTn>
                                        <p:tgtEl>
                                          <p:spTgt spid="2">
                                            <p:txEl>
                                              <p:pRg st="3" end="3"/>
                                            </p:txEl>
                                          </p:spTgt>
                                        </p:tgtEl>
                                        <p:attrNameLst>
                                          <p:attrName>ppt_x</p:attrName>
                                        </p:attrNameLst>
                                      </p:cBhvr>
                                      <p:tavLst>
                                        <p:tav tm="0">
                                          <p:val>
                                            <p:strVal val="ppt_x"/>
                                          </p:val>
                                        </p:tav>
                                        <p:tav tm="100000">
                                          <p:val>
                                            <p:strVal val="ppt_x"/>
                                          </p:val>
                                        </p:tav>
                                      </p:tavLst>
                                    </p:anim>
                                    <p:anim calcmode="lin" valueType="num">
                                      <p:cBhvr>
                                        <p:cTn id="49" dur="664" tmFilter="0.0,0.0;0.25,0.07;0.50,0.2;0.75,0.467;1.0,1.0">
                                          <p:stCondLst>
                                            <p:cond delay="0"/>
                                          </p:stCondLst>
                                        </p:cTn>
                                        <p:tgtEl>
                                          <p:spTgt spid="2">
                                            <p:txEl>
                                              <p:pRg st="3" end="3"/>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50" dur="664" tmFilter="0, 0; 0.125,0.2665; 0.25,0.4; 0.375,0.465; 0.5,0.5;  0.625,0.535; 0.75,0.6; 0.875,0.7335; 1,1">
                                          <p:stCondLst>
                                            <p:cond delay="664"/>
                                          </p:stCondLst>
                                        </p:cTn>
                                        <p:tgtEl>
                                          <p:spTgt spid="2">
                                            <p:txEl>
                                              <p:pRg st="3" end="3"/>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51" dur="332" tmFilter="0, 0; 0.125,0.2665; 0.25,0.4; 0.375,0.465; 0.5,0.5;  0.625,0.535; 0.75,0.6; 0.875,0.7335; 1,1">
                                          <p:stCondLst>
                                            <p:cond delay="1324"/>
                                          </p:stCondLst>
                                        </p:cTn>
                                        <p:tgtEl>
                                          <p:spTgt spid="2">
                                            <p:txEl>
                                              <p:pRg st="3" end="3"/>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52" dur="164" tmFilter="0, 0; 0.125,0.2665; 0.25,0.4; 0.375,0.465; 0.5,0.5;  0.625,0.535; 0.75,0.6; 0.875,0.7335; 1,1">
                                          <p:stCondLst>
                                            <p:cond delay="1656"/>
                                          </p:stCondLst>
                                        </p:cTn>
                                        <p:tgtEl>
                                          <p:spTgt spid="2">
                                            <p:txEl>
                                              <p:pRg st="3" end="3"/>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53" dur="180" accel="50000">
                                          <p:stCondLst>
                                            <p:cond delay="1820"/>
                                          </p:stCondLst>
                                        </p:cTn>
                                        <p:tgtEl>
                                          <p:spTgt spid="2">
                                            <p:txEl>
                                              <p:pRg st="3" end="3"/>
                                            </p:txEl>
                                          </p:spTgt>
                                        </p:tgtEl>
                                        <p:attrNameLst>
                                          <p:attrName>ppt_y</p:attrName>
                                        </p:attrNameLst>
                                      </p:cBhvr>
                                      <p:tavLst>
                                        <p:tav tm="0">
                                          <p:val>
                                            <p:strVal val="ppt_y"/>
                                          </p:val>
                                        </p:tav>
                                        <p:tav tm="100000">
                                          <p:val>
                                            <p:strVal val="ppt_y+ppt_h"/>
                                          </p:val>
                                        </p:tav>
                                      </p:tavLst>
                                    </p:anim>
                                    <p:animScale>
                                      <p:cBhvr>
                                        <p:cTn id="54" dur="26">
                                          <p:stCondLst>
                                            <p:cond delay="620"/>
                                          </p:stCondLst>
                                        </p:cTn>
                                        <p:tgtEl>
                                          <p:spTgt spid="2">
                                            <p:txEl>
                                              <p:pRg st="3" end="3"/>
                                            </p:txEl>
                                          </p:spTgt>
                                        </p:tgtEl>
                                      </p:cBhvr>
                                      <p:to x="100000" y="60000"/>
                                    </p:animScale>
                                    <p:animScale>
                                      <p:cBhvr>
                                        <p:cTn id="55" dur="166" decel="50000">
                                          <p:stCondLst>
                                            <p:cond delay="646"/>
                                          </p:stCondLst>
                                        </p:cTn>
                                        <p:tgtEl>
                                          <p:spTgt spid="2">
                                            <p:txEl>
                                              <p:pRg st="3" end="3"/>
                                            </p:txEl>
                                          </p:spTgt>
                                        </p:tgtEl>
                                      </p:cBhvr>
                                      <p:to x="100000" y="100000"/>
                                    </p:animScale>
                                    <p:animScale>
                                      <p:cBhvr>
                                        <p:cTn id="56" dur="26">
                                          <p:stCondLst>
                                            <p:cond delay="1312"/>
                                          </p:stCondLst>
                                        </p:cTn>
                                        <p:tgtEl>
                                          <p:spTgt spid="2">
                                            <p:txEl>
                                              <p:pRg st="3" end="3"/>
                                            </p:txEl>
                                          </p:spTgt>
                                        </p:tgtEl>
                                      </p:cBhvr>
                                      <p:to x="100000" y="80000"/>
                                    </p:animScale>
                                    <p:animScale>
                                      <p:cBhvr>
                                        <p:cTn id="57" dur="166" decel="50000">
                                          <p:stCondLst>
                                            <p:cond delay="1338"/>
                                          </p:stCondLst>
                                        </p:cTn>
                                        <p:tgtEl>
                                          <p:spTgt spid="2">
                                            <p:txEl>
                                              <p:pRg st="3" end="3"/>
                                            </p:txEl>
                                          </p:spTgt>
                                        </p:tgtEl>
                                      </p:cBhvr>
                                      <p:to x="100000" y="100000"/>
                                    </p:animScale>
                                    <p:animScale>
                                      <p:cBhvr>
                                        <p:cTn id="58" dur="26">
                                          <p:stCondLst>
                                            <p:cond delay="1642"/>
                                          </p:stCondLst>
                                        </p:cTn>
                                        <p:tgtEl>
                                          <p:spTgt spid="2">
                                            <p:txEl>
                                              <p:pRg st="3" end="3"/>
                                            </p:txEl>
                                          </p:spTgt>
                                        </p:tgtEl>
                                      </p:cBhvr>
                                      <p:to x="100000" y="90000"/>
                                    </p:animScale>
                                    <p:animScale>
                                      <p:cBhvr>
                                        <p:cTn id="59" dur="166" decel="50000">
                                          <p:stCondLst>
                                            <p:cond delay="1668"/>
                                          </p:stCondLst>
                                        </p:cTn>
                                        <p:tgtEl>
                                          <p:spTgt spid="2">
                                            <p:txEl>
                                              <p:pRg st="3" end="3"/>
                                            </p:txEl>
                                          </p:spTgt>
                                        </p:tgtEl>
                                      </p:cBhvr>
                                      <p:to x="100000" y="100000"/>
                                    </p:animScale>
                                    <p:animScale>
                                      <p:cBhvr>
                                        <p:cTn id="60" dur="26">
                                          <p:stCondLst>
                                            <p:cond delay="1808"/>
                                          </p:stCondLst>
                                        </p:cTn>
                                        <p:tgtEl>
                                          <p:spTgt spid="2">
                                            <p:txEl>
                                              <p:pRg st="3" end="3"/>
                                            </p:txEl>
                                          </p:spTgt>
                                        </p:tgtEl>
                                      </p:cBhvr>
                                      <p:to x="100000" y="95000"/>
                                    </p:animScale>
                                    <p:animScale>
                                      <p:cBhvr>
                                        <p:cTn id="61" dur="166" decel="50000">
                                          <p:stCondLst>
                                            <p:cond delay="1834"/>
                                          </p:stCondLst>
                                        </p:cTn>
                                        <p:tgtEl>
                                          <p:spTgt spid="2">
                                            <p:txEl>
                                              <p:pRg st="3" end="3"/>
                                            </p:txEl>
                                          </p:spTgt>
                                        </p:tgtEl>
                                      </p:cBhvr>
                                      <p:to x="100000" y="100000"/>
                                    </p:animScale>
                                    <p:set>
                                      <p:cBhvr>
                                        <p:cTn id="62" dur="1" fill="hold">
                                          <p:stCondLst>
                                            <p:cond delay="1999"/>
                                          </p:stCondLst>
                                        </p:cTn>
                                        <p:tgtEl>
                                          <p:spTgt spid="2">
                                            <p:txEl>
                                              <p:pRg st="3" end="3"/>
                                            </p:txEl>
                                          </p:spTgt>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26" presetClass="exit" presetSubtype="0" fill="hold" grpId="0" nodeType="clickEffect">
                                  <p:stCondLst>
                                    <p:cond delay="0"/>
                                  </p:stCondLst>
                                  <p:childTnLst>
                                    <p:animEffect transition="out" filter="wipe(down)">
                                      <p:cBhvr>
                                        <p:cTn id="66" dur="180" accel="50000">
                                          <p:stCondLst>
                                            <p:cond delay="1820"/>
                                          </p:stCondLst>
                                        </p:cTn>
                                        <p:tgtEl>
                                          <p:spTgt spid="2">
                                            <p:txEl>
                                              <p:pRg st="4" end="4"/>
                                            </p:txEl>
                                          </p:spTgt>
                                        </p:tgtEl>
                                      </p:cBhvr>
                                    </p:animEffect>
                                    <p:anim calcmode="lin" valueType="num">
                                      <p:cBhvr>
                                        <p:cTn id="67" dur="1822" tmFilter="0,0; 0.14,0.31; 0.43,0.73; 0.71,0.91; 1.0,1.0">
                                          <p:stCondLst>
                                            <p:cond delay="0"/>
                                          </p:stCondLst>
                                        </p:cTn>
                                        <p:tgtEl>
                                          <p:spTgt spid="2">
                                            <p:txEl>
                                              <p:pRg st="4" end="4"/>
                                            </p:txEl>
                                          </p:spTgt>
                                        </p:tgtEl>
                                        <p:attrNameLst>
                                          <p:attrName>ppt_x</p:attrName>
                                        </p:attrNameLst>
                                      </p:cBhvr>
                                      <p:tavLst>
                                        <p:tav tm="0">
                                          <p:val>
                                            <p:strVal val="ppt_x"/>
                                          </p:val>
                                        </p:tav>
                                        <p:tav tm="100000">
                                          <p:val>
                                            <p:strVal val="#ppt_x+0.25"/>
                                          </p:val>
                                        </p:tav>
                                      </p:tavLst>
                                    </p:anim>
                                    <p:anim calcmode="lin" valueType="num">
                                      <p:cBhvr>
                                        <p:cTn id="68" dur="178">
                                          <p:stCondLst>
                                            <p:cond delay="1822"/>
                                          </p:stCondLst>
                                        </p:cTn>
                                        <p:tgtEl>
                                          <p:spTgt spid="2">
                                            <p:txEl>
                                              <p:pRg st="4" end="4"/>
                                            </p:txEl>
                                          </p:spTgt>
                                        </p:tgtEl>
                                        <p:attrNameLst>
                                          <p:attrName>ppt_x</p:attrName>
                                        </p:attrNameLst>
                                      </p:cBhvr>
                                      <p:tavLst>
                                        <p:tav tm="0">
                                          <p:val>
                                            <p:strVal val="ppt_x"/>
                                          </p:val>
                                        </p:tav>
                                        <p:tav tm="100000">
                                          <p:val>
                                            <p:strVal val="ppt_x"/>
                                          </p:val>
                                        </p:tav>
                                      </p:tavLst>
                                    </p:anim>
                                    <p:anim calcmode="lin" valueType="num">
                                      <p:cBhvr>
                                        <p:cTn id="69" dur="664" tmFilter="0.0,0.0;0.25,0.07;0.50,0.2;0.75,0.467;1.0,1.0">
                                          <p:stCondLst>
                                            <p:cond delay="0"/>
                                          </p:stCondLst>
                                        </p:cTn>
                                        <p:tgtEl>
                                          <p:spTgt spid="2">
                                            <p:txEl>
                                              <p:pRg st="4" end="4"/>
                                            </p:txEl>
                                          </p:spTgt>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70" dur="664" tmFilter="0, 0; 0.125,0.2665; 0.25,0.4; 0.375,0.465; 0.5,0.5;  0.625,0.535; 0.75,0.6; 0.875,0.7335; 1,1">
                                          <p:stCondLst>
                                            <p:cond delay="664"/>
                                          </p:stCondLst>
                                        </p:cTn>
                                        <p:tgtEl>
                                          <p:spTgt spid="2">
                                            <p:txEl>
                                              <p:pRg st="4" end="4"/>
                                            </p:txEl>
                                          </p:spTgt>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71" dur="332" tmFilter="0, 0; 0.125,0.2665; 0.25,0.4; 0.375,0.465; 0.5,0.5;  0.625,0.535; 0.75,0.6; 0.875,0.7335; 1,1">
                                          <p:stCondLst>
                                            <p:cond delay="1324"/>
                                          </p:stCondLst>
                                        </p:cTn>
                                        <p:tgtEl>
                                          <p:spTgt spid="2">
                                            <p:txEl>
                                              <p:pRg st="4" end="4"/>
                                            </p:txEl>
                                          </p:spTgt>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72" dur="164" tmFilter="0, 0; 0.125,0.2665; 0.25,0.4; 0.375,0.465; 0.5,0.5;  0.625,0.535; 0.75,0.6; 0.875,0.7335; 1,1">
                                          <p:stCondLst>
                                            <p:cond delay="1656"/>
                                          </p:stCondLst>
                                        </p:cTn>
                                        <p:tgtEl>
                                          <p:spTgt spid="2">
                                            <p:txEl>
                                              <p:pRg st="4" end="4"/>
                                            </p:txEl>
                                          </p:spTgt>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73" dur="180" accel="50000">
                                          <p:stCondLst>
                                            <p:cond delay="1820"/>
                                          </p:stCondLst>
                                        </p:cTn>
                                        <p:tgtEl>
                                          <p:spTgt spid="2">
                                            <p:txEl>
                                              <p:pRg st="4" end="4"/>
                                            </p:txEl>
                                          </p:spTgt>
                                        </p:tgtEl>
                                        <p:attrNameLst>
                                          <p:attrName>ppt_y</p:attrName>
                                        </p:attrNameLst>
                                      </p:cBhvr>
                                      <p:tavLst>
                                        <p:tav tm="0">
                                          <p:val>
                                            <p:strVal val="ppt_y"/>
                                          </p:val>
                                        </p:tav>
                                        <p:tav tm="100000">
                                          <p:val>
                                            <p:strVal val="ppt_y+ppt_h"/>
                                          </p:val>
                                        </p:tav>
                                      </p:tavLst>
                                    </p:anim>
                                    <p:animScale>
                                      <p:cBhvr>
                                        <p:cTn id="74" dur="26">
                                          <p:stCondLst>
                                            <p:cond delay="620"/>
                                          </p:stCondLst>
                                        </p:cTn>
                                        <p:tgtEl>
                                          <p:spTgt spid="2">
                                            <p:txEl>
                                              <p:pRg st="4" end="4"/>
                                            </p:txEl>
                                          </p:spTgt>
                                        </p:tgtEl>
                                      </p:cBhvr>
                                      <p:to x="100000" y="60000"/>
                                    </p:animScale>
                                    <p:animScale>
                                      <p:cBhvr>
                                        <p:cTn id="75" dur="166" decel="50000">
                                          <p:stCondLst>
                                            <p:cond delay="646"/>
                                          </p:stCondLst>
                                        </p:cTn>
                                        <p:tgtEl>
                                          <p:spTgt spid="2">
                                            <p:txEl>
                                              <p:pRg st="4" end="4"/>
                                            </p:txEl>
                                          </p:spTgt>
                                        </p:tgtEl>
                                      </p:cBhvr>
                                      <p:to x="100000" y="100000"/>
                                    </p:animScale>
                                    <p:animScale>
                                      <p:cBhvr>
                                        <p:cTn id="76" dur="26">
                                          <p:stCondLst>
                                            <p:cond delay="1312"/>
                                          </p:stCondLst>
                                        </p:cTn>
                                        <p:tgtEl>
                                          <p:spTgt spid="2">
                                            <p:txEl>
                                              <p:pRg st="4" end="4"/>
                                            </p:txEl>
                                          </p:spTgt>
                                        </p:tgtEl>
                                      </p:cBhvr>
                                      <p:to x="100000" y="80000"/>
                                    </p:animScale>
                                    <p:animScale>
                                      <p:cBhvr>
                                        <p:cTn id="77" dur="166" decel="50000">
                                          <p:stCondLst>
                                            <p:cond delay="1338"/>
                                          </p:stCondLst>
                                        </p:cTn>
                                        <p:tgtEl>
                                          <p:spTgt spid="2">
                                            <p:txEl>
                                              <p:pRg st="4" end="4"/>
                                            </p:txEl>
                                          </p:spTgt>
                                        </p:tgtEl>
                                      </p:cBhvr>
                                      <p:to x="100000" y="100000"/>
                                    </p:animScale>
                                    <p:animScale>
                                      <p:cBhvr>
                                        <p:cTn id="78" dur="26">
                                          <p:stCondLst>
                                            <p:cond delay="1642"/>
                                          </p:stCondLst>
                                        </p:cTn>
                                        <p:tgtEl>
                                          <p:spTgt spid="2">
                                            <p:txEl>
                                              <p:pRg st="4" end="4"/>
                                            </p:txEl>
                                          </p:spTgt>
                                        </p:tgtEl>
                                      </p:cBhvr>
                                      <p:to x="100000" y="90000"/>
                                    </p:animScale>
                                    <p:animScale>
                                      <p:cBhvr>
                                        <p:cTn id="79" dur="166" decel="50000">
                                          <p:stCondLst>
                                            <p:cond delay="1668"/>
                                          </p:stCondLst>
                                        </p:cTn>
                                        <p:tgtEl>
                                          <p:spTgt spid="2">
                                            <p:txEl>
                                              <p:pRg st="4" end="4"/>
                                            </p:txEl>
                                          </p:spTgt>
                                        </p:tgtEl>
                                      </p:cBhvr>
                                      <p:to x="100000" y="100000"/>
                                    </p:animScale>
                                    <p:animScale>
                                      <p:cBhvr>
                                        <p:cTn id="80" dur="26">
                                          <p:stCondLst>
                                            <p:cond delay="1808"/>
                                          </p:stCondLst>
                                        </p:cTn>
                                        <p:tgtEl>
                                          <p:spTgt spid="2">
                                            <p:txEl>
                                              <p:pRg st="4" end="4"/>
                                            </p:txEl>
                                          </p:spTgt>
                                        </p:tgtEl>
                                      </p:cBhvr>
                                      <p:to x="100000" y="95000"/>
                                    </p:animScale>
                                    <p:animScale>
                                      <p:cBhvr>
                                        <p:cTn id="81" dur="166" decel="50000">
                                          <p:stCondLst>
                                            <p:cond delay="1834"/>
                                          </p:stCondLst>
                                        </p:cTn>
                                        <p:tgtEl>
                                          <p:spTgt spid="2">
                                            <p:txEl>
                                              <p:pRg st="4" end="4"/>
                                            </p:txEl>
                                          </p:spTgt>
                                        </p:tgtEl>
                                      </p:cBhvr>
                                      <p:to x="100000" y="100000"/>
                                    </p:animScale>
                                    <p:set>
                                      <p:cBhvr>
                                        <p:cTn id="82" dur="1" fill="hold">
                                          <p:stCondLst>
                                            <p:cond delay="1999"/>
                                          </p:stCondLst>
                                        </p:cTn>
                                        <p:tgtEl>
                                          <p:spTgt spid="2">
                                            <p:txEl>
                                              <p:pRg st="4" end="4"/>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theme/theme1.xml><?xml version="1.0" encoding="utf-8"?>
<a:theme xmlns:a="http://schemas.openxmlformats.org/drawingml/2006/main" name="Thatch">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Median">
      <a:maj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創英角ｺﾞｼｯｸUB"/>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hatch">
      <a:fillStyleLst>
        <a:solidFill>
          <a:schemeClr val="phClr"/>
        </a:solidFill>
        <a:gradFill rotWithShape="1">
          <a:gsLst>
            <a:gs pos="0">
              <a:schemeClr val="phClr">
                <a:tint val="79000"/>
                <a:satMod val="180000"/>
              </a:schemeClr>
            </a:gs>
            <a:gs pos="65000">
              <a:schemeClr val="phClr">
                <a:tint val="52000"/>
                <a:satMod val="250000"/>
              </a:schemeClr>
            </a:gs>
            <a:gs pos="100000">
              <a:schemeClr val="phClr">
                <a:tint val="29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15875"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43000"/>
              </a:srgbClr>
            </a:outerShdw>
          </a:effectLst>
        </a:effectStyle>
        <a:effectStyle>
          <a:effectLst>
            <a:outerShdw blurRad="63500" dist="25400" dir="5400000" rotWithShape="0">
              <a:srgbClr val="000000">
                <a:alpha val="43000"/>
              </a:srgbClr>
            </a:outerShdw>
          </a:effectLst>
          <a:scene3d>
            <a:camera prst="orthographicFront">
              <a:rot lat="0" lon="0" rev="0"/>
            </a:camera>
            <a:lightRig rig="brightRoom" dir="t">
              <a:rot lat="0" lon="0" rev="8700000"/>
            </a:lightRig>
          </a:scene3d>
          <a:sp3d contourW="12700" prstMaterial="dkEdge">
            <a:bevelT w="0" h="0" prst="relaxedInset"/>
            <a:contourClr>
              <a:schemeClr val="phClr">
                <a:shade val="65000"/>
                <a:satMod val="150000"/>
              </a:schemeClr>
            </a:contourClr>
          </a:sp3d>
        </a:effectStyle>
        <a:effectStyle>
          <a:effectLst>
            <a:outerShdw blurRad="63500" dist="25400" dir="5400000" rotWithShape="0">
              <a:srgbClr val="000000">
                <a:alpha val="43000"/>
              </a:srgbClr>
            </a:outerShdw>
          </a:effectLst>
          <a:scene3d>
            <a:camera prst="orthographicFront">
              <a:rot lat="0" lon="0" rev="0"/>
            </a:camera>
            <a:lightRig rig="glow" dir="t">
              <a:rot lat="0" lon="0" rev="13200000"/>
            </a:lightRig>
          </a:scene3d>
          <a:sp3d prstMaterial="dkEdge">
            <a:bevelT w="63500" h="50800" prst="relaxedInset"/>
          </a:sp3d>
        </a:effectStyle>
      </a:effectStyleLst>
      <a:bgFillStyleLst>
        <a:solidFill>
          <a:schemeClr val="phClr"/>
        </a:solidFill>
        <a:gradFill rotWithShape="1">
          <a:gsLst>
            <a:gs pos="0">
              <a:schemeClr val="phClr">
                <a:tint val="85000"/>
                <a:shade val="95000"/>
                <a:satMod val="200000"/>
              </a:schemeClr>
            </a:gs>
            <a:gs pos="53000">
              <a:schemeClr val="phClr">
                <a:shade val="60000"/>
                <a:satMod val="220000"/>
              </a:schemeClr>
            </a:gs>
            <a:gs pos="100000">
              <a:schemeClr val="phClr">
                <a:shade val="45000"/>
                <a:satMod val="220000"/>
              </a:schemeClr>
            </a:gs>
          </a:gsLst>
          <a:lin ang="16200000" scaled="0"/>
        </a:gradFill>
        <a:gradFill rotWithShape="1">
          <a:gsLst>
            <a:gs pos="0">
              <a:schemeClr val="phClr">
                <a:tint val="83000"/>
                <a:shade val="97000"/>
                <a:satMod val="230000"/>
              </a:schemeClr>
            </a:gs>
            <a:gs pos="100000">
              <a:schemeClr val="phClr">
                <a:shade val="35000"/>
                <a:satMod val="250000"/>
              </a:schemeClr>
            </a:gs>
          </a:gsLst>
          <a:path path="circle">
            <a:fillToRect l="15000" t="50000" r="85000" b="6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Thatch</Template>
  <TotalTime>196</TotalTime>
  <Words>470</Words>
  <Application>Microsoft Office PowerPoint</Application>
  <PresentationFormat>On-screen Show (4:3)</PresentationFormat>
  <Paragraphs>28</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Thatch</vt:lpstr>
      <vt:lpstr>Dobro došli na našu prezentaciju o prijateljstvu. ♥</vt:lpstr>
      <vt:lpstr>Pre svega, nekoliko pitanja: Šta za vas znači prijateljstvo? </vt:lpstr>
      <vt:lpstr>Kako volite da provodite slobodno vreme?</vt:lpstr>
      <vt:lpstr>Koje reči vezuju prijateljstvo?  •dvoličnost •iskrenost •sebičnost •ljubav •radost   </vt:lpstr>
      <vt:lpstr>Kakva osoba je za vas pravi prijatelj?</vt:lpstr>
      <vt:lpstr>Za oslonac u životu prijatelji služe. ☻</vt:lpstr>
      <vt:lpstr>Sa prijateljem dosadno ne može biti, od njega ni tugu ne moraš kriti.  </vt:lpstr>
      <vt:lpstr>A sada jedna poučna priča...</vt:lpstr>
      <vt:lpstr>PowerPoint Presentation</vt:lpstr>
      <vt:lpstr>Šta zaključujemo iz ove priče?</vt:lpstr>
      <vt:lpstr>I imamo jedan kviz za vas... ♥</vt:lpstr>
      <vt:lpstr>1. Šta je prijateljstvo? a) To je pozitivan odnos između dvoje ili više ljudi koji osećaju međusobnu simpatiju ili poverenje. b)Pijateljstvo je kada je neko ljubazan prema vama. c) Prijateljsto je odnos ljudi koji se u svemu razumeju.</vt:lpstr>
      <vt:lpstr>2.Na čemu se temelji prijateljstvo? a) Na ljubavi, poverenju i međusobnom uvažavanju. b) Na davanju i prijmanju poklona. c)Na međusobnim razgovorima. </vt:lpstr>
      <vt:lpstr>3.Gde možemo pronaći prijatelja? a) Možemo ga naći samo u ranom dobu, vrtiću. b) Samo na zabavnim mestima. c) Možemo ga naći bilo gde i bilo kad. </vt:lpstr>
      <vt:lpstr>4.Da li su prijateljstva uvek jednako „jaka“? a)Uvek su jaka. b) Prijateljstva vremenom prestaju. c) Neka prijateljstva vremenom postaju jača, a neka blede u zavisnosti od ponašanja. </vt:lpstr>
      <vt:lpstr>5.Kada možemo saznati da li nam je neko pravi prijatelj? a)Kada nam je potrebna pomoć. b)Kada nem neke osobe kažu da li je pravi ili nije. c)To ne možemo saznati.</vt:lpstr>
      <vt:lpstr>6.Ako grešimo, da li prijatelj treba da nam ukaže na to? a) Prijatelj nam nasamo govori ako primeti neku našu lošu osobinu, a u dobru nas podržava. b)Prijatelj pred svima treba reći u čemu grešimo da bi i dsrugi čuli njegovo mišljenje. c)Nije na prijatenjima da nam ukazuju na greške. </vt:lpstr>
      <vt:lpstr>Sledite ovu Božiju zapovest: „ Ljubi  bližnjega  svoga  kao sebe  samoga.“</vt:lpstr>
      <vt:lpstr>Hvala na pažnji. Ovu prezentaciju su napravili: •Dragana ♥ •Nikolina ♥ •Tanja ♥ •Olivera ♥ •Marija ♥ •Ana ♥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Dobro došli na našu prezentaciju...</dc:title>
  <dc:creator>Ucenik3</dc:creator>
  <cp:lastModifiedBy>Korisnik</cp:lastModifiedBy>
  <cp:revision>22</cp:revision>
  <dcterms:created xsi:type="dcterms:W3CDTF">2013-10-30T11:34:03Z</dcterms:created>
  <dcterms:modified xsi:type="dcterms:W3CDTF">2013-11-13T13:15:31Z</dcterms:modified>
</cp:coreProperties>
</file>